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93" r:id="rId1"/>
    <p:sldMasterId id="2147483794" r:id="rId2"/>
    <p:sldMasterId id="2147483795" r:id="rId3"/>
    <p:sldMasterId id="2147483796" r:id="rId4"/>
    <p:sldMasterId id="2147483797" r:id="rId5"/>
  </p:sldMasterIdLst>
  <p:notesMasterIdLst>
    <p:notesMasterId r:id="rId26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x="12187238" cy="6854825"/>
  <p:notesSz cx="6858000" cy="9144000"/>
  <p:defaultTextStyle>
    <a:defPPr algn="l" rtl="0" eaLnBrk="0" latinLnBrk="1" hangingPunct="0">
      <a:defRPr kumimoji="1" lang="ko-KR" altLang="en-US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>
          <p15:clr>
            <a:srgbClr val="A4A3A4"/>
          </p15:clr>
        </p15:guide>
        <p15:guide id="2" pos="287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>
        <a:alpha val="100000"/>
      </a:srgbClr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>
    <p:restoredLeft sz="12579"/>
    <p:restoredTop sz="90000"/>
  </p:normalViewPr>
  <p:slideViewPr>
    <p:cSldViewPr>
      <p:cViewPr varScale="1">
        <p:scale>
          <a:sx n="73" d="100"/>
          <a:sy n="73" d="100"/>
        </p:scale>
        <p:origin x="1181" y="62"/>
      </p:cViewPr>
      <p:guideLst>
        <p:guide orient="horz" pos="2159"/>
        <p:guide pos="287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27" cy="72027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2022-11-07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97" y="685800"/>
            <a:ext cx="6095804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399" y="2130425"/>
            <a:ext cx="10363199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799" y="3886200"/>
            <a:ext cx="853439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1">
              <a:rPr lang="ko-KR" altLang="en-US" smtClean="0"/>
              <a:pPr/>
              <a:t>2022-11-07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-12314" y="2130425"/>
            <a:ext cx="121920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2022-11-07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99" y="274638"/>
            <a:ext cx="10972799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"/>
          </p:nvPr>
        </p:nvSpPr>
        <p:spPr>
          <a:xfrm>
            <a:off x="2859322" y="2196090"/>
            <a:ext cx="6475199" cy="3240000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ko-KR" altLang="en-US"/>
              <a:t>첫째 목차</a:t>
            </a:r>
          </a:p>
          <a:p>
            <a:pPr lvl="0"/>
            <a:r>
              <a:rPr lang="ko-KR" altLang="en-US"/>
              <a:t>둘째 목차</a:t>
            </a:r>
          </a:p>
          <a:p>
            <a:pPr lvl="0"/>
            <a:r>
              <a:rPr lang="ko-KR" altLang="en-US"/>
              <a:t>셋째 목차</a:t>
            </a:r>
          </a:p>
          <a:p>
            <a:pPr lvl="0"/>
            <a:r>
              <a:rPr lang="ko-KR" altLang="en-US"/>
              <a:t>넷째 목차</a:t>
            </a:r>
          </a:p>
          <a:p>
            <a:pPr lvl="0"/>
            <a:r>
              <a:rPr lang="ko-KR" altLang="en-US"/>
              <a:t>다섯째 목차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2022-11-07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199" y="274638"/>
            <a:ext cx="2743199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본문 개체 틀 2"/>
          <p:cNvSpPr>
            <a:spLocks noGrp="1"/>
          </p:cNvSpPr>
          <p:nvPr>
            <p:ph type="body" orient="vert" idx="1"/>
          </p:nvPr>
        </p:nvSpPr>
        <p:spPr>
          <a:xfrm>
            <a:off x="609599" y="274638"/>
            <a:ext cx="8026399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2022-11-07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399" y="2130425"/>
            <a:ext cx="10363199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799" y="3886200"/>
            <a:ext cx="853439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1">
              <a:rPr lang="ko-KR" altLang="en-US" smtClean="0"/>
              <a:pPr/>
              <a:t>2022-11-07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2022-11-07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2022-11-07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3" y="4406900"/>
            <a:ext cx="10363199" cy="1362075"/>
          </a:xfrm>
        </p:spPr>
        <p:txBody>
          <a:bodyPr anchor="t"/>
          <a:lstStyle>
            <a:lvl1pPr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3" y="2906713"/>
            <a:ext cx="10363198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2022-11-07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2022-11-07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2022-11-07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표 개체 틀 2"/>
          <p:cNvSpPr>
            <a:spLocks noGrp="1"/>
          </p:cNvSpPr>
          <p:nvPr>
            <p:ph type="tbl" sz="quarter" idx="1"/>
          </p:nvPr>
        </p:nvSpPr>
        <p:spPr>
          <a:xfrm>
            <a:off x="608037" y="1643063"/>
            <a:ext cx="10972799" cy="4525200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ko-KR" altLang="en-US"/>
              <a:t>표를 추가하려면 아이콘을 클릭하십시오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2022-11-07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2022-11-07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내용 4개" type="fourObj" preserve="1">
  <p:cSld name="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328" y="1599540"/>
            <a:ext cx="5382407" cy="219509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4846" y="1599540"/>
            <a:ext cx="5382407" cy="219509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half" idx="3"/>
          </p:nvPr>
        </p:nvSpPr>
        <p:spPr>
          <a:xfrm>
            <a:off x="607766" y="3982577"/>
            <a:ext cx="5382407" cy="219509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half" idx="4"/>
          </p:nvPr>
        </p:nvSpPr>
        <p:spPr>
          <a:xfrm>
            <a:off x="6193284" y="3982577"/>
            <a:ext cx="5382407" cy="219509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10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D8D7A7C4-C82A-4D21-9AB0-F0C5A1D3EF09}" type="datetime1">
              <a:rPr lang="ko-KR" altLang="en-US" smtClean="0"/>
              <a:pPr lvl="0"/>
              <a:t>2022-11-07</a:t>
            </a:fld>
            <a:endParaRPr lang="ko-KR" altLang="en-US"/>
          </a:p>
        </p:txBody>
      </p:sp>
      <p:sp>
        <p:nvSpPr>
          <p:cNvPr id="11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6276" y="6353597"/>
            <a:ext cx="4114030" cy="365046"/>
          </a:xfr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ko-KR" altLang="en-US" sz="1200" b="0" i="0" baseline="0">
                <a:solidFill>
                  <a:srgbClr val="8C8C8C">
                    <a:alpha val="100000"/>
                  </a:srgbClr>
                </a:solidFill>
                <a:latin typeface="맑은 고딕"/>
                <a:ea typeface="맑은 고딕"/>
              </a:defRPr>
            </a:lvl1pPr>
          </a:lstStyle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rgbClr val="8C8C8C">
                  <a:alpha val="100000"/>
                </a:srgbClr>
              </a:solidFill>
              <a:latin typeface="맑은 고딕"/>
              <a:ea typeface="맑은 고딕"/>
              <a:cs typeface="+mn-cs"/>
            </a:endParaRPr>
          </a:p>
        </p:txBody>
      </p:sp>
      <p:sp>
        <p:nvSpPr>
          <p:cNvPr id="12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07452" y="6353597"/>
            <a:ext cx="2742705" cy="365046"/>
          </a:xfr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just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ko-KR" altLang="en-US" sz="1200" b="0" i="0" baseline="0">
                <a:solidFill>
                  <a:srgbClr val="8C8C8C">
                    <a:alpha val="100000"/>
                  </a:srgbClr>
                </a:solidFill>
                <a:latin typeface="맑은 고딕"/>
                <a:ea typeface="맑은 고딕"/>
              </a:defRPr>
            </a:lvl1pPr>
          </a:lstStyle>
          <a:p>
            <a:pPr marL="0" lvl="0" indent="0" algn="just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E8630409-9DAC-4B9C-BE30-F1CF72207769}" type="slidenum">
              <a:rPr kumimoji="1" lang="ko-KR" altLang="en-US" sz="1200" b="0" i="0" baseline="0">
                <a:solidFill>
                  <a:srgbClr val="8C8C8C">
                    <a:alpha val="100000"/>
                  </a:srgbClr>
                </a:solidFill>
                <a:latin typeface="맑은 고딕"/>
                <a:ea typeface="맑은 고딕"/>
              </a:rPr>
              <a:pPr marL="0" lvl="0" indent="0" algn="just" defTabSz="58846888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‹#›</a:t>
            </a:fld>
            <a:endParaRPr kumimoji="1" lang="ko-KR" altLang="en-US" sz="1200" b="0" i="0">
              <a:solidFill>
                <a:srgbClr val="8C8C8C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</p:spTree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199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199" cy="4114800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199" cy="804862"/>
          </a:xfrm>
        </p:spPr>
        <p:txBody>
          <a:bodyPr/>
          <a:lstStyle>
            <a:lvl1pPr>
              <a:defRPr sz="1411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10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2022-11-07</a:t>
            </a:fld>
            <a:endParaRPr lang="ko-KR" altLang="en-US"/>
          </a:p>
        </p:txBody>
      </p:sp>
      <p:sp>
        <p:nvSpPr>
          <p:cNvPr id="11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2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-12314" y="2130425"/>
            <a:ext cx="121920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2022-11-07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99" y="274638"/>
            <a:ext cx="10972799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"/>
          </p:nvPr>
        </p:nvSpPr>
        <p:spPr>
          <a:xfrm>
            <a:off x="2859322" y="2196090"/>
            <a:ext cx="6475199" cy="3240000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ko-KR" altLang="en-US"/>
              <a:t>첫째 목차</a:t>
            </a:r>
          </a:p>
          <a:p>
            <a:pPr lvl="0"/>
            <a:r>
              <a:rPr lang="ko-KR" altLang="en-US"/>
              <a:t>둘째 목차</a:t>
            </a:r>
          </a:p>
          <a:p>
            <a:pPr lvl="0"/>
            <a:r>
              <a:rPr lang="ko-KR" altLang="en-US"/>
              <a:t>셋째 목차</a:t>
            </a:r>
          </a:p>
          <a:p>
            <a:pPr lvl="0"/>
            <a:r>
              <a:rPr lang="ko-KR" altLang="en-US"/>
              <a:t>넷째 목차</a:t>
            </a:r>
          </a:p>
          <a:p>
            <a:pPr lvl="0"/>
            <a:r>
              <a:rPr lang="ko-KR" altLang="en-US"/>
              <a:t>다섯째 목차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2022-11-07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199" y="274638"/>
            <a:ext cx="2743199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본문 개체 틀 2"/>
          <p:cNvSpPr>
            <a:spLocks noGrp="1"/>
          </p:cNvSpPr>
          <p:nvPr>
            <p:ph type="body" orient="vert" idx="1"/>
          </p:nvPr>
        </p:nvSpPr>
        <p:spPr>
          <a:xfrm>
            <a:off x="609599" y="274638"/>
            <a:ext cx="8026399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2022-11-07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399" y="2130425"/>
            <a:ext cx="10363199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799" y="3886200"/>
            <a:ext cx="853439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1">
              <a:rPr lang="ko-KR" altLang="en-US" smtClean="0"/>
              <a:pPr/>
              <a:t>2022-11-07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2022-11-07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2022-11-07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3" y="4406900"/>
            <a:ext cx="10363199" cy="1362075"/>
          </a:xfrm>
        </p:spPr>
        <p:txBody>
          <a:bodyPr anchor="t"/>
          <a:lstStyle>
            <a:lvl1pPr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3" y="2906713"/>
            <a:ext cx="10363198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2022-11-07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2022-11-07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2022-11-07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2022-11-07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표 개체 틀 2"/>
          <p:cNvSpPr>
            <a:spLocks noGrp="1"/>
          </p:cNvSpPr>
          <p:nvPr>
            <p:ph type="tbl" sz="quarter" idx="1"/>
          </p:nvPr>
        </p:nvSpPr>
        <p:spPr>
          <a:xfrm>
            <a:off x="608037" y="1643063"/>
            <a:ext cx="10972799" cy="4525200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ko-KR" altLang="en-US"/>
              <a:t>표를 추가하려면 아이콘을 클릭하십시오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2022-11-07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내용 4개" type="fourObj" preserve="1">
  <p:cSld name="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328" y="1599540"/>
            <a:ext cx="5382407" cy="219509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4846" y="1599540"/>
            <a:ext cx="5382407" cy="219509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half" idx="3"/>
          </p:nvPr>
        </p:nvSpPr>
        <p:spPr>
          <a:xfrm>
            <a:off x="607766" y="3982577"/>
            <a:ext cx="5382407" cy="219509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half" idx="4"/>
          </p:nvPr>
        </p:nvSpPr>
        <p:spPr>
          <a:xfrm>
            <a:off x="6193284" y="3982577"/>
            <a:ext cx="5382407" cy="219509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10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D8D7A7C4-C82A-4D21-9AB0-F0C5A1D3EF09}" type="datetime1">
              <a:rPr lang="ko-KR" altLang="en-US" smtClean="0"/>
              <a:pPr lvl="0"/>
              <a:t>2022-11-07</a:t>
            </a:fld>
            <a:endParaRPr lang="ko-KR" altLang="en-US"/>
          </a:p>
        </p:txBody>
      </p:sp>
      <p:sp>
        <p:nvSpPr>
          <p:cNvPr id="11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1561830" y="6413935"/>
            <a:ext cx="3931507" cy="365046"/>
          </a:xfr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ko-KR" altLang="en-US" sz="1200" b="0" i="0" baseline="0">
                <a:solidFill>
                  <a:srgbClr val="8C8C8C">
                    <a:alpha val="100000"/>
                  </a:srgbClr>
                </a:solidFill>
                <a:latin typeface="맑은 고딕"/>
                <a:ea typeface="맑은 고딕"/>
              </a:defRPr>
            </a:lvl1pPr>
          </a:lstStyle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rgbClr val="8C8C8C">
                  <a:alpha val="100000"/>
                </a:srgbClr>
              </a:solidFill>
              <a:latin typeface="맑은 고딕"/>
              <a:ea typeface="맑은 고딕"/>
              <a:cs typeface="+mn-cs"/>
            </a:endParaRPr>
          </a:p>
        </p:txBody>
      </p:sp>
      <p:sp>
        <p:nvSpPr>
          <p:cNvPr id="12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455526" y="6413935"/>
            <a:ext cx="971392" cy="365046"/>
          </a:xfr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just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ko-KR" altLang="en-US" sz="1200" b="0" i="0" baseline="0">
                <a:solidFill>
                  <a:srgbClr val="8C8C8C">
                    <a:alpha val="100000"/>
                  </a:srgbClr>
                </a:solidFill>
                <a:latin typeface="맑은 고딕"/>
                <a:ea typeface="맑은 고딕"/>
              </a:defRPr>
            </a:lvl1pPr>
          </a:lstStyle>
          <a:p>
            <a:pPr marL="0" lvl="0" indent="0" algn="just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A7BD2570-CEA7-45C5-81AB-D1C17BC54F24}" type="slidenum">
              <a:rPr kumimoji="1" lang="ko-KR" altLang="en-US" sz="1200" b="0" i="0" baseline="0">
                <a:solidFill>
                  <a:srgbClr val="8C8C8C">
                    <a:alpha val="100000"/>
                  </a:srgbClr>
                </a:solidFill>
                <a:latin typeface="맑은 고딕"/>
                <a:ea typeface="맑은 고딕"/>
              </a:rPr>
              <a:pPr marL="0" lvl="0" indent="0" algn="just" defTabSz="58846888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‹#›</a:t>
            </a:fld>
            <a:endParaRPr kumimoji="1" lang="ko-KR" altLang="en-US" sz="1200" b="0" i="0">
              <a:solidFill>
                <a:srgbClr val="8C8C8C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</p:spTree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199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199" cy="4114800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199" cy="804862"/>
          </a:xfrm>
        </p:spPr>
        <p:txBody>
          <a:bodyPr/>
          <a:lstStyle>
            <a:lvl1pPr>
              <a:defRPr sz="1411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10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2022-11-07</a:t>
            </a:fld>
            <a:endParaRPr lang="ko-KR" altLang="en-US"/>
          </a:p>
        </p:txBody>
      </p:sp>
      <p:sp>
        <p:nvSpPr>
          <p:cNvPr id="11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2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-12314" y="2130425"/>
            <a:ext cx="121920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2022-11-07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99" y="274638"/>
            <a:ext cx="10972799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"/>
          </p:nvPr>
        </p:nvSpPr>
        <p:spPr>
          <a:xfrm>
            <a:off x="2859322" y="2196090"/>
            <a:ext cx="6475199" cy="3240000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ko-KR" altLang="en-US"/>
              <a:t>첫째 목차</a:t>
            </a:r>
          </a:p>
          <a:p>
            <a:pPr lvl="0"/>
            <a:r>
              <a:rPr lang="ko-KR" altLang="en-US"/>
              <a:t>둘째 목차</a:t>
            </a:r>
          </a:p>
          <a:p>
            <a:pPr lvl="0"/>
            <a:r>
              <a:rPr lang="ko-KR" altLang="en-US"/>
              <a:t>셋째 목차</a:t>
            </a:r>
          </a:p>
          <a:p>
            <a:pPr lvl="0"/>
            <a:r>
              <a:rPr lang="ko-KR" altLang="en-US"/>
              <a:t>넷째 목차</a:t>
            </a:r>
          </a:p>
          <a:p>
            <a:pPr lvl="0"/>
            <a:r>
              <a:rPr lang="ko-KR" altLang="en-US"/>
              <a:t>다섯째 목차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2022-11-07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199" y="274638"/>
            <a:ext cx="2743199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본문 개체 틀 2"/>
          <p:cNvSpPr>
            <a:spLocks noGrp="1"/>
          </p:cNvSpPr>
          <p:nvPr>
            <p:ph type="body" orient="vert" idx="1"/>
          </p:nvPr>
        </p:nvSpPr>
        <p:spPr>
          <a:xfrm>
            <a:off x="609599" y="274638"/>
            <a:ext cx="8026399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2022-11-07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399" y="2130425"/>
            <a:ext cx="10363199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799" y="3886200"/>
            <a:ext cx="853439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1">
              <a:rPr lang="ko-KR" altLang="en-US" smtClean="0"/>
              <a:pPr/>
              <a:t>2022-11-07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2022-11-07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2022-11-07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3" y="4406900"/>
            <a:ext cx="10363199" cy="1362075"/>
          </a:xfrm>
        </p:spPr>
        <p:txBody>
          <a:bodyPr anchor="t"/>
          <a:lstStyle>
            <a:lvl1pPr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3" y="2906713"/>
            <a:ext cx="10363198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2022-11-07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3" y="4406900"/>
            <a:ext cx="10363199" cy="1362075"/>
          </a:xfrm>
        </p:spPr>
        <p:txBody>
          <a:bodyPr anchor="t"/>
          <a:lstStyle>
            <a:lvl1pPr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3" y="2906713"/>
            <a:ext cx="10363198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2022-11-07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2022-11-07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2022-11-07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표 개체 틀 2"/>
          <p:cNvSpPr>
            <a:spLocks noGrp="1"/>
          </p:cNvSpPr>
          <p:nvPr>
            <p:ph type="tbl" sz="quarter" idx="1"/>
          </p:nvPr>
        </p:nvSpPr>
        <p:spPr>
          <a:xfrm>
            <a:off x="608037" y="1643063"/>
            <a:ext cx="10972799" cy="4525200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ko-KR" altLang="en-US"/>
              <a:t>표를 추가하려면 아이콘을 클릭하십시오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2022-11-07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내용 4개" type="fourObj" preserve="1">
  <p:cSld name="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328" y="1599540"/>
            <a:ext cx="5382407" cy="219509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4846" y="1599540"/>
            <a:ext cx="5382407" cy="219509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half" idx="3"/>
          </p:nvPr>
        </p:nvSpPr>
        <p:spPr>
          <a:xfrm>
            <a:off x="607766" y="3982577"/>
            <a:ext cx="5382407" cy="219509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half" idx="4"/>
          </p:nvPr>
        </p:nvSpPr>
        <p:spPr>
          <a:xfrm>
            <a:off x="6193284" y="3982577"/>
            <a:ext cx="5382407" cy="219509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10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D8D7A7C4-C82A-4D21-9AB0-F0C5A1D3EF09}" type="datetime1">
              <a:rPr lang="ko-KR" altLang="en-US" smtClean="0"/>
              <a:pPr lvl="0"/>
              <a:t>2022-11-07</a:t>
            </a:fld>
            <a:endParaRPr lang="ko-KR" altLang="en-US"/>
          </a:p>
        </p:txBody>
      </p:sp>
      <p:sp>
        <p:nvSpPr>
          <p:cNvPr id="11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1707848" y="6413935"/>
            <a:ext cx="3785488" cy="312633"/>
          </a:xfr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ko-KR" altLang="en-US" sz="1200" b="0" i="0" baseline="0">
                <a:solidFill>
                  <a:srgbClr val="8C8C8C">
                    <a:alpha val="100000"/>
                  </a:srgbClr>
                </a:solidFill>
                <a:latin typeface="맑은 고딕"/>
                <a:ea typeface="맑은 고딕"/>
              </a:defRPr>
            </a:lvl1pPr>
          </a:lstStyle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rgbClr val="8C8C8C">
                  <a:alpha val="100000"/>
                </a:srgbClr>
              </a:solidFill>
              <a:latin typeface="맑은 고딕"/>
              <a:ea typeface="맑은 고딕"/>
              <a:cs typeface="+mn-cs"/>
            </a:endParaRPr>
          </a:p>
        </p:txBody>
      </p:sp>
      <p:sp>
        <p:nvSpPr>
          <p:cNvPr id="12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490468" y="6413935"/>
            <a:ext cx="969773" cy="365046"/>
          </a:xfr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just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ko-KR" altLang="en-US" sz="1200" b="0" i="0" baseline="0">
                <a:solidFill>
                  <a:srgbClr val="8C8C8C">
                    <a:alpha val="100000"/>
                  </a:srgbClr>
                </a:solidFill>
                <a:latin typeface="맑은 고딕"/>
                <a:ea typeface="맑은 고딕"/>
              </a:defRPr>
            </a:lvl1pPr>
          </a:lstStyle>
          <a:p>
            <a:pPr marL="0" lvl="0" indent="0" algn="just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EFD12968-F429-492B-81DE-D4A33DB46A89}" type="slidenum">
              <a:rPr kumimoji="1" lang="ko-KR" altLang="en-US" sz="1200" b="0" i="0" baseline="0">
                <a:solidFill>
                  <a:srgbClr val="8C8C8C">
                    <a:alpha val="100000"/>
                  </a:srgbClr>
                </a:solidFill>
                <a:latin typeface="맑은 고딕"/>
                <a:ea typeface="맑은 고딕"/>
              </a:rPr>
              <a:pPr marL="0" lvl="0" indent="0" algn="just" defTabSz="58846888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‹#›</a:t>
            </a:fld>
            <a:endParaRPr kumimoji="1" lang="ko-KR" altLang="en-US" sz="1200" b="0" i="0">
              <a:solidFill>
                <a:srgbClr val="8C8C8C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</p:spTree>
  </p:cSld>
  <p:clrMapOvr>
    <a:masterClrMapping/>
  </p:clrMapOvr>
  <p:transition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199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199" cy="4114800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199" cy="804862"/>
          </a:xfrm>
        </p:spPr>
        <p:txBody>
          <a:bodyPr/>
          <a:lstStyle>
            <a:lvl1pPr>
              <a:defRPr sz="1411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10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2022-11-07</a:t>
            </a:fld>
            <a:endParaRPr lang="ko-KR" altLang="en-US"/>
          </a:p>
        </p:txBody>
      </p:sp>
      <p:sp>
        <p:nvSpPr>
          <p:cNvPr id="11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2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-12314" y="2130425"/>
            <a:ext cx="121920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2022-11-07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99" y="274638"/>
            <a:ext cx="10972799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"/>
          </p:nvPr>
        </p:nvSpPr>
        <p:spPr>
          <a:xfrm>
            <a:off x="2859322" y="2196090"/>
            <a:ext cx="6475199" cy="3240000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ko-KR" altLang="en-US"/>
              <a:t>첫째 목차</a:t>
            </a:r>
          </a:p>
          <a:p>
            <a:pPr lvl="0"/>
            <a:r>
              <a:rPr lang="ko-KR" altLang="en-US"/>
              <a:t>둘째 목차</a:t>
            </a:r>
          </a:p>
          <a:p>
            <a:pPr lvl="0"/>
            <a:r>
              <a:rPr lang="ko-KR" altLang="en-US"/>
              <a:t>셋째 목차</a:t>
            </a:r>
          </a:p>
          <a:p>
            <a:pPr lvl="0"/>
            <a:r>
              <a:rPr lang="ko-KR" altLang="en-US"/>
              <a:t>넷째 목차</a:t>
            </a:r>
          </a:p>
          <a:p>
            <a:pPr lvl="0"/>
            <a:r>
              <a:rPr lang="ko-KR" altLang="en-US"/>
              <a:t>다섯째 목차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2022-11-07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199" y="274638"/>
            <a:ext cx="2743199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본문 개체 틀 2"/>
          <p:cNvSpPr>
            <a:spLocks noGrp="1"/>
          </p:cNvSpPr>
          <p:nvPr>
            <p:ph type="body" orient="vert" idx="1"/>
          </p:nvPr>
        </p:nvSpPr>
        <p:spPr>
          <a:xfrm>
            <a:off x="609599" y="274638"/>
            <a:ext cx="8026399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2022-11-07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399" y="2130425"/>
            <a:ext cx="10363199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799" y="3886200"/>
            <a:ext cx="853439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1">
              <a:rPr lang="ko-KR" altLang="en-US" smtClean="0"/>
              <a:pPr/>
              <a:t>2022-11-07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2022-11-07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2022-11-07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2022-11-07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3" y="4406900"/>
            <a:ext cx="10363199" cy="1362075"/>
          </a:xfrm>
        </p:spPr>
        <p:txBody>
          <a:bodyPr anchor="t"/>
          <a:lstStyle>
            <a:lvl1pPr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3" y="2906713"/>
            <a:ext cx="10363198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2022-11-07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2022-11-07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2022-11-07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표 개체 틀 2"/>
          <p:cNvSpPr>
            <a:spLocks noGrp="1"/>
          </p:cNvSpPr>
          <p:nvPr>
            <p:ph type="tbl" sz="quarter" idx="1"/>
          </p:nvPr>
        </p:nvSpPr>
        <p:spPr>
          <a:xfrm>
            <a:off x="608037" y="1643063"/>
            <a:ext cx="10972799" cy="4525200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ko-KR" altLang="en-US"/>
              <a:t>표를 추가하려면 아이콘을 클릭하십시오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2022-11-07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내용 4개" type="fourObj" preserve="1">
  <p:cSld name="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328" y="1599540"/>
            <a:ext cx="5382407" cy="219509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4846" y="1599540"/>
            <a:ext cx="5382407" cy="219509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half" idx="3"/>
          </p:nvPr>
        </p:nvSpPr>
        <p:spPr>
          <a:xfrm>
            <a:off x="607766" y="3982577"/>
            <a:ext cx="5382407" cy="219509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half" idx="4"/>
          </p:nvPr>
        </p:nvSpPr>
        <p:spPr>
          <a:xfrm>
            <a:off x="6193284" y="3982577"/>
            <a:ext cx="5382407" cy="219509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10" name="날짜 개체 틀 3"/>
          <p:cNvSpPr>
            <a:spLocks noGrp="1"/>
          </p:cNvSpPr>
          <p:nvPr>
            <p:ph type="dt" sz="half" idx="10"/>
          </p:nvPr>
        </p:nvSpPr>
        <p:spPr>
          <a:xfrm>
            <a:off x="836481" y="6353597"/>
            <a:ext cx="2742649" cy="365046"/>
          </a:xfr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>
            <a:lvl1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ko-KR" altLang="en-US" sz="1800" b="0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defRPr>
            </a:lvl1pPr>
          </a:lstStyle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D8D7A7C4-C82A-4D21-9AB0-F0C5A1D3EF09}" type="datetime1">
              <a:rPr kumimoji="1" lang="ko-KR" altLang="en-US" sz="1800" b="0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  <a:cs typeface="+mn-cs"/>
              </a:rPr>
              <a:pPr marL="0" lvl="0" indent="0" algn="l" defTabSz="58846888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2022-11-07</a:t>
            </a:fld>
            <a:endParaRPr kumimoji="1" lang="ko-KR" altLang="en-US" sz="1800" b="0" i="0" baseline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  <a:cs typeface="+mn-cs"/>
            </a:endParaRPr>
          </a:p>
        </p:txBody>
      </p:sp>
      <p:sp>
        <p:nvSpPr>
          <p:cNvPr id="11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1561830" y="6413935"/>
            <a:ext cx="3931507" cy="365046"/>
          </a:xfr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ko-KR" altLang="en-US" sz="1200" b="0" i="0" baseline="0">
                <a:solidFill>
                  <a:srgbClr val="8C8C8C">
                    <a:alpha val="100000"/>
                  </a:srgbClr>
                </a:solidFill>
                <a:latin typeface="맑은 고딕"/>
                <a:ea typeface="맑은 고딕"/>
              </a:defRPr>
            </a:lvl1pPr>
          </a:lstStyle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rgbClr val="8C8C8C">
                  <a:alpha val="100000"/>
                </a:srgbClr>
              </a:solidFill>
              <a:latin typeface="맑은 고딕"/>
              <a:ea typeface="맑은 고딕"/>
              <a:cs typeface="+mn-cs"/>
            </a:endParaRPr>
          </a:p>
        </p:txBody>
      </p:sp>
      <p:sp>
        <p:nvSpPr>
          <p:cNvPr id="12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455526" y="6413935"/>
            <a:ext cx="971392" cy="365046"/>
          </a:xfr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just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ko-KR" altLang="en-US" sz="1200" b="0" i="0" baseline="0">
                <a:solidFill>
                  <a:srgbClr val="8C8C8C">
                    <a:alpha val="100000"/>
                  </a:srgbClr>
                </a:solidFill>
                <a:latin typeface="맑은 고딕"/>
                <a:ea typeface="맑은 고딕"/>
              </a:defRPr>
            </a:lvl1pPr>
          </a:lstStyle>
          <a:p>
            <a:pPr marL="0" lvl="0" indent="0" algn="just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927FBD86-2E35-4BD5-91E5-EE1C1C218109}" type="slidenum">
              <a:rPr kumimoji="1" lang="ko-KR" altLang="en-US" sz="1200" b="0" i="0" baseline="0">
                <a:solidFill>
                  <a:srgbClr val="8C8C8C">
                    <a:alpha val="100000"/>
                  </a:srgbClr>
                </a:solidFill>
                <a:latin typeface="맑은 고딕"/>
                <a:ea typeface="맑은 고딕"/>
              </a:rPr>
              <a:pPr marL="0" lvl="0" indent="0" algn="just" defTabSz="58846888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‹#›</a:t>
            </a:fld>
            <a:endParaRPr kumimoji="1" lang="ko-KR" altLang="en-US" sz="1200" b="0" i="0">
              <a:solidFill>
                <a:srgbClr val="8C8C8C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</p:spTree>
  </p:cSld>
  <p:clrMapOvr>
    <a:masterClrMapping/>
  </p:clrMapOvr>
  <p:transition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199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199" cy="4114800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199" cy="804862"/>
          </a:xfrm>
        </p:spPr>
        <p:txBody>
          <a:bodyPr/>
          <a:lstStyle>
            <a:lvl1pPr>
              <a:defRPr sz="1411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10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2022-11-07</a:t>
            </a:fld>
            <a:endParaRPr lang="ko-KR" altLang="en-US"/>
          </a:p>
        </p:txBody>
      </p:sp>
      <p:sp>
        <p:nvSpPr>
          <p:cNvPr id="11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2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-12314" y="2130425"/>
            <a:ext cx="121920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2022-11-07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99" y="274638"/>
            <a:ext cx="10972799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"/>
          </p:nvPr>
        </p:nvSpPr>
        <p:spPr>
          <a:xfrm>
            <a:off x="2859322" y="2196090"/>
            <a:ext cx="6475199" cy="3240000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ko-KR" altLang="en-US"/>
              <a:t>첫째 목차</a:t>
            </a:r>
          </a:p>
          <a:p>
            <a:pPr lvl="0"/>
            <a:r>
              <a:rPr lang="ko-KR" altLang="en-US"/>
              <a:t>둘째 목차</a:t>
            </a:r>
          </a:p>
          <a:p>
            <a:pPr lvl="0"/>
            <a:r>
              <a:rPr lang="ko-KR" altLang="en-US"/>
              <a:t>셋째 목차</a:t>
            </a:r>
          </a:p>
          <a:p>
            <a:pPr lvl="0"/>
            <a:r>
              <a:rPr lang="ko-KR" altLang="en-US"/>
              <a:t>넷째 목차</a:t>
            </a:r>
          </a:p>
          <a:p>
            <a:pPr lvl="0"/>
            <a:r>
              <a:rPr lang="ko-KR" altLang="en-US"/>
              <a:t>다섯째 목차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2022-11-07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2022-11-07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199" y="274638"/>
            <a:ext cx="2743199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본문 개체 틀 2"/>
          <p:cNvSpPr>
            <a:spLocks noGrp="1"/>
          </p:cNvSpPr>
          <p:nvPr>
            <p:ph type="body" orient="vert" idx="1"/>
          </p:nvPr>
        </p:nvSpPr>
        <p:spPr>
          <a:xfrm>
            <a:off x="609599" y="274638"/>
            <a:ext cx="8026399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2022-11-07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표 개체 틀 2"/>
          <p:cNvSpPr>
            <a:spLocks noGrp="1"/>
          </p:cNvSpPr>
          <p:nvPr>
            <p:ph type="tbl" sz="quarter" idx="1"/>
          </p:nvPr>
        </p:nvSpPr>
        <p:spPr>
          <a:xfrm>
            <a:off x="608037" y="1643063"/>
            <a:ext cx="10972799" cy="4525200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ko-KR" altLang="en-US"/>
              <a:t>표를 추가하려면 아이콘을 클릭하십시오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2022-11-07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내용 4개" type="fourObj" preserve="1">
  <p:cSld name="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328" y="1599540"/>
            <a:ext cx="5382407" cy="219509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4846" y="1599540"/>
            <a:ext cx="5382407" cy="219509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half" idx="3"/>
          </p:nvPr>
        </p:nvSpPr>
        <p:spPr>
          <a:xfrm>
            <a:off x="607766" y="3982577"/>
            <a:ext cx="5382407" cy="219509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half" idx="4"/>
          </p:nvPr>
        </p:nvSpPr>
        <p:spPr>
          <a:xfrm>
            <a:off x="6193284" y="3982577"/>
            <a:ext cx="5382407" cy="219509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10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D8D7A7C4-C82A-4D21-9AB0-F0C5A1D3EF09}" type="datetime1">
              <a:rPr lang="ko-KR" altLang="en-US" smtClean="0"/>
              <a:pPr lvl="0"/>
              <a:t>2022-11-07</a:t>
            </a:fld>
            <a:endParaRPr lang="ko-KR" altLang="en-US"/>
          </a:p>
        </p:txBody>
      </p:sp>
      <p:sp>
        <p:nvSpPr>
          <p:cNvPr id="11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ko-KR" altLang="en-US"/>
          </a:p>
        </p:txBody>
      </p:sp>
      <p:sp>
        <p:nvSpPr>
          <p:cNvPr id="12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199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199" cy="4114800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199" cy="804862"/>
          </a:xfrm>
        </p:spPr>
        <p:txBody>
          <a:bodyPr/>
          <a:lstStyle>
            <a:lvl1pPr>
              <a:defRPr sz="1411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10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2022-11-07</a:t>
            </a:fld>
            <a:endParaRPr lang="ko-KR" altLang="en-US"/>
          </a:p>
        </p:txBody>
      </p:sp>
      <p:sp>
        <p:nvSpPr>
          <p:cNvPr id="11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2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18" Type="http://schemas.openxmlformats.org/officeDocument/2006/relationships/image" Target="../media/image5.jpeg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8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4.jpe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20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jpeg"/><Relationship Id="rId23" Type="http://schemas.openxmlformats.org/officeDocument/2006/relationships/image" Target="../media/image10.png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6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Relationship Id="rId22" Type="http://schemas.openxmlformats.org/officeDocument/2006/relationships/image" Target="../media/image9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18" Type="http://schemas.openxmlformats.org/officeDocument/2006/relationships/image" Target="../media/image5.jpeg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17" Type="http://schemas.openxmlformats.org/officeDocument/2006/relationships/image" Target="../media/image4.jpeg"/><Relationship Id="rId2" Type="http://schemas.openxmlformats.org/officeDocument/2006/relationships/slideLayout" Target="../slideLayouts/slideLayout26.xml"/><Relationship Id="rId16" Type="http://schemas.openxmlformats.org/officeDocument/2006/relationships/image" Target="../media/image3.png"/><Relationship Id="rId20" Type="http://schemas.openxmlformats.org/officeDocument/2006/relationships/image" Target="../media/image7.png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5" Type="http://schemas.openxmlformats.org/officeDocument/2006/relationships/image" Target="../media/image2.jpeg"/><Relationship Id="rId10" Type="http://schemas.openxmlformats.org/officeDocument/2006/relationships/slideLayout" Target="../slideLayouts/slideLayout34.xml"/><Relationship Id="rId19" Type="http://schemas.openxmlformats.org/officeDocument/2006/relationships/image" Target="../media/image6.png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image" Target="../media/image1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theme" Target="../theme/theme4.xml"/><Relationship Id="rId18" Type="http://schemas.openxmlformats.org/officeDocument/2006/relationships/image" Target="../media/image5.jpeg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17" Type="http://schemas.openxmlformats.org/officeDocument/2006/relationships/image" Target="../media/image4.jpeg"/><Relationship Id="rId2" Type="http://schemas.openxmlformats.org/officeDocument/2006/relationships/slideLayout" Target="../slideLayouts/slideLayout38.xml"/><Relationship Id="rId16" Type="http://schemas.openxmlformats.org/officeDocument/2006/relationships/image" Target="../media/image3.png"/><Relationship Id="rId20" Type="http://schemas.openxmlformats.org/officeDocument/2006/relationships/image" Target="../media/image7.png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5" Type="http://schemas.openxmlformats.org/officeDocument/2006/relationships/image" Target="../media/image2.jpeg"/><Relationship Id="rId10" Type="http://schemas.openxmlformats.org/officeDocument/2006/relationships/slideLayout" Target="../slideLayouts/slideLayout46.xml"/><Relationship Id="rId19" Type="http://schemas.openxmlformats.org/officeDocument/2006/relationships/image" Target="../media/image6.png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14" Type="http://schemas.openxmlformats.org/officeDocument/2006/relationships/image" Target="../media/image1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theme" Target="../theme/theme5.xml"/><Relationship Id="rId18" Type="http://schemas.openxmlformats.org/officeDocument/2006/relationships/image" Target="../media/image5.jpeg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0.xml"/><Relationship Id="rId17" Type="http://schemas.openxmlformats.org/officeDocument/2006/relationships/image" Target="../media/image4.jpeg"/><Relationship Id="rId2" Type="http://schemas.openxmlformats.org/officeDocument/2006/relationships/slideLayout" Target="../slideLayouts/slideLayout50.xml"/><Relationship Id="rId16" Type="http://schemas.openxmlformats.org/officeDocument/2006/relationships/image" Target="../media/image3.png"/><Relationship Id="rId20" Type="http://schemas.openxmlformats.org/officeDocument/2006/relationships/image" Target="../media/image7.png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5" Type="http://schemas.openxmlformats.org/officeDocument/2006/relationships/image" Target="../media/image2.jpeg"/><Relationship Id="rId10" Type="http://schemas.openxmlformats.org/officeDocument/2006/relationships/slideLayout" Target="../slideLayouts/slideLayout58.xml"/><Relationship Id="rId19" Type="http://schemas.openxmlformats.org/officeDocument/2006/relationships/image" Target="../media/image6.png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328" y="274524"/>
            <a:ext cx="10967924" cy="1142528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328" y="1599540"/>
            <a:ext cx="10967924" cy="4524097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328" y="6353729"/>
            <a:ext cx="2843535" cy="364974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fld id="{D422D86A-5F52-4165-8473-F1B836277586}" type="datetime1">
              <a:rPr lang="ko-KR" altLang="en-US"/>
              <a:pPr lvl="0">
                <a:defRPr/>
              </a:pPr>
              <a:t>2022-11-07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3748" y="6353729"/>
            <a:ext cx="3859084" cy="364974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3717" y="6353729"/>
            <a:ext cx="2843535" cy="364974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  <p:grpSp>
        <p:nvGrpSpPr>
          <p:cNvPr id="1026" name="Group 1"/>
          <p:cNvGrpSpPr/>
          <p:nvPr/>
        </p:nvGrpSpPr>
        <p:grpSpPr>
          <a:xfrm>
            <a:off x="98406" y="82554"/>
            <a:ext cx="12000879" cy="338030"/>
            <a:chOff x="98406" y="82554"/>
            <a:chExt cx="12000879" cy="338030"/>
          </a:xfrm>
        </p:grpSpPr>
        <p:sp>
          <p:nvSpPr>
            <p:cNvPr id="1027" name="TextBox 1026"/>
            <p:cNvSpPr txBox="1"/>
            <p:nvPr/>
          </p:nvSpPr>
          <p:spPr>
            <a:xfrm rot="21600000">
              <a:off x="98406" y="82554"/>
              <a:ext cx="12000879" cy="338030"/>
            </a:xfrm>
            <a:prstGeom prst="rect">
              <a:avLst/>
            </a:prstGeom>
            <a:blipFill rotWithShape="1">
              <a:blip r:embed="rId14">
                <a:alphaModFix/>
                <a:lum/>
              </a:blip>
              <a:srcRect/>
              <a:stretch>
                <a:fillRect/>
              </a:stretch>
            </a:blipFill>
            <a:ln w="9525" cap="flat" cmpd="sng" algn="ctr">
              <a:noFill/>
              <a:prstDash val="solid"/>
              <a:round/>
            </a:ln>
            <a:effectLst>
              <a:outerShdw blurRad="50800" dist="38235" dir="5400000" algn="br">
                <a:srgbClr val="000000">
                  <a:alpha val="40000"/>
                </a:srgbClr>
              </a:outerShdw>
            </a:effectLst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kumimoji="1" lang="ko-KR" altLang="en-US" sz="1200" b="0" i="0" baseline="0">
                <a:solidFill>
                  <a:schemeClr val="tx1"/>
                </a:solidFill>
                <a:latin typeface="Arial"/>
                <a:ea typeface="Arial"/>
              </a:endParaRPr>
            </a:p>
          </p:txBody>
        </p:sp>
        <p:sp>
          <p:nvSpPr>
            <p:cNvPr id="1028" name="TextBox 1027"/>
            <p:cNvSpPr txBox="1"/>
            <p:nvPr/>
          </p:nvSpPr>
          <p:spPr>
            <a:xfrm>
              <a:off x="8290018" y="120621"/>
              <a:ext cx="3791851" cy="261895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r" defTabSz="58846888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1" lang="ko-KR" altLang="en-US" sz="1100" b="0" i="0" baseline="0">
                  <a:solidFill>
                    <a:srgbClr val="FFFFFF">
                      <a:alpha val="100000"/>
                    </a:srgbClr>
                  </a:solidFill>
                  <a:latin typeface="Noto Sans KR Medium"/>
                  <a:ea typeface="Noto Sans KR Medium"/>
                </a:rPr>
                <a:t>소프트웨어 DNA </a:t>
              </a:r>
              <a:r>
                <a:rPr kumimoji="1" lang="ko-KR" altLang="en-US" sz="1100" b="0" i="0" baseline="0">
                  <a:solidFill>
                    <a:srgbClr val="FFFFFF">
                      <a:alpha val="100000"/>
                    </a:srgbClr>
                  </a:solidFill>
                  <a:ea typeface="바탕"/>
                </a:rPr>
                <a:t>(</a:t>
              </a:r>
              <a:r>
                <a:rPr kumimoji="1" lang="ko-KR" altLang="en-US" sz="1100" b="0" i="0" baseline="0">
                  <a:solidFill>
                    <a:srgbClr val="FFFFFF">
                      <a:alpha val="100000"/>
                    </a:srgbClr>
                  </a:solidFill>
                  <a:latin typeface="Noto Sans KR Medium"/>
                  <a:ea typeface="Noto Sans KR Medium"/>
                </a:rPr>
                <a:t>Data</a:t>
              </a:r>
              <a:r>
                <a:rPr kumimoji="1" lang="ko-KR" altLang="en-US" sz="1100" b="0" i="0" baseline="0">
                  <a:solidFill>
                    <a:srgbClr val="FFFFFF">
                      <a:alpha val="100000"/>
                    </a:srgbClr>
                  </a:solidFill>
                  <a:ea typeface="바탕"/>
                </a:rPr>
                <a:t>,</a:t>
              </a:r>
              <a:r>
                <a:rPr kumimoji="1" lang="ko-KR" altLang="en-US" sz="1100" b="0" i="0" baseline="0">
                  <a:solidFill>
                    <a:srgbClr val="FFFFFF">
                      <a:alpha val="100000"/>
                    </a:srgbClr>
                  </a:solidFill>
                  <a:latin typeface="Noto Sans KR Medium"/>
                  <a:ea typeface="Noto Sans KR Medium"/>
                </a:rPr>
                <a:t> Network</a:t>
              </a:r>
              <a:r>
                <a:rPr kumimoji="1" lang="ko-KR" altLang="en-US" sz="1100" b="0" i="0" baseline="0">
                  <a:solidFill>
                    <a:srgbClr val="FFFFFF">
                      <a:alpha val="100000"/>
                    </a:srgbClr>
                  </a:solidFill>
                  <a:ea typeface="바탕"/>
                </a:rPr>
                <a:t>,</a:t>
              </a:r>
              <a:r>
                <a:rPr kumimoji="1" lang="ko-KR" altLang="en-US" sz="1100" b="0" i="0" baseline="0">
                  <a:solidFill>
                    <a:srgbClr val="FFFFFF">
                      <a:alpha val="100000"/>
                    </a:srgbClr>
                  </a:solidFill>
                  <a:latin typeface="Noto Sans KR Medium"/>
                  <a:ea typeface="Noto Sans KR Medium"/>
                </a:rPr>
                <a:t> AI</a:t>
              </a:r>
              <a:r>
                <a:rPr kumimoji="1" lang="ko-KR" altLang="en-US" sz="1100" b="0" i="0" baseline="0">
                  <a:solidFill>
                    <a:srgbClr val="FFFFFF">
                      <a:alpha val="100000"/>
                    </a:srgbClr>
                  </a:solidFill>
                  <a:ea typeface="바탕"/>
                </a:rPr>
                <a:t>)</a:t>
              </a:r>
              <a:r>
                <a:rPr kumimoji="1" lang="ko-KR" altLang="en-US" sz="1100" b="0" i="0" baseline="0">
                  <a:solidFill>
                    <a:srgbClr val="FFFFFF">
                      <a:alpha val="100000"/>
                    </a:srgbClr>
                  </a:solidFill>
                  <a:latin typeface="Noto Sans KR Medium"/>
                  <a:ea typeface="Noto Sans KR Medium"/>
                </a:rPr>
                <a:t>의 게임체인저</a:t>
              </a:r>
              <a:r>
                <a:rPr kumimoji="1" lang="ko-KR" altLang="en-US" sz="1100" b="0" i="0" baseline="0">
                  <a:solidFill>
                    <a:srgbClr val="FFFFFF">
                      <a:alpha val="100000"/>
                    </a:srgbClr>
                  </a:solidFill>
                  <a:ea typeface="바탕"/>
                </a:rPr>
                <a:t>,</a:t>
              </a:r>
              <a:r>
                <a:rPr kumimoji="1" lang="ko-KR" altLang="en-US" sz="1100" b="0" i="0" baseline="0">
                  <a:solidFill>
                    <a:srgbClr val="FFFFFF">
                      <a:alpha val="100000"/>
                    </a:srgbClr>
                  </a:solidFill>
                  <a:latin typeface="Noto Sans KR Medium"/>
                  <a:ea typeface="Noto Sans KR Medium"/>
                </a:rPr>
                <a:t> 순천향</a:t>
              </a:r>
              <a:r>
                <a:rPr kumimoji="1" lang="ko-KR" altLang="en-US" sz="1100" b="0" i="0" baseline="0">
                  <a:solidFill>
                    <a:srgbClr val="FFFFFF">
                      <a:alpha val="100000"/>
                    </a:srgbClr>
                  </a:solidFill>
                  <a:ea typeface="바탕"/>
                </a:rPr>
                <a:t>!</a:t>
              </a:r>
              <a:endParaRPr kumimoji="1" lang="ko-KR" altLang="en-US" sz="1100" b="0" i="0">
                <a:solidFill>
                  <a:srgbClr val="FFFFFF">
                    <a:alpha val="100000"/>
                  </a:srgbClr>
                </a:solidFill>
                <a:latin typeface="Noto Sans KR Medium"/>
                <a:ea typeface="Noto Sans KR Medium"/>
              </a:endParaRPr>
            </a:p>
          </p:txBody>
        </p:sp>
      </p:grpSp>
      <p:grpSp>
        <p:nvGrpSpPr>
          <p:cNvPr id="1029" name="Group 2"/>
          <p:cNvGrpSpPr/>
          <p:nvPr/>
        </p:nvGrpSpPr>
        <p:grpSpPr>
          <a:xfrm>
            <a:off x="5874292" y="6501234"/>
            <a:ext cx="6207578" cy="242806"/>
            <a:chOff x="5874292" y="6501234"/>
            <a:chExt cx="6207578" cy="242806"/>
          </a:xfrm>
        </p:grpSpPr>
        <p:grpSp>
          <p:nvGrpSpPr>
            <p:cNvPr id="1030" name="Group 2"/>
            <p:cNvGrpSpPr/>
            <p:nvPr/>
          </p:nvGrpSpPr>
          <p:grpSpPr>
            <a:xfrm>
              <a:off x="5874292" y="6501234"/>
              <a:ext cx="6207578" cy="242806"/>
              <a:chOff x="5874291" y="6501234"/>
              <a:chExt cx="6207578" cy="242806"/>
            </a:xfrm>
          </p:grpSpPr>
          <p:pic>
            <p:nvPicPr>
              <p:cNvPr id="1031" name="그림 1030"/>
              <p:cNvPicPr>
                <a:picLocks noChangeAspect="1"/>
              </p:cNvPicPr>
              <p:nvPr/>
            </p:nvPicPr>
            <p:blipFill rotWithShape="1">
              <a:blip r:embed="rId15">
                <a:lum/>
              </a:blip>
              <a:srcRect l="6670" r="6670"/>
              <a:stretch>
                <a:fillRect/>
              </a:stretch>
            </p:blipFill>
            <p:spPr>
              <a:xfrm>
                <a:off x="5874291" y="6501234"/>
                <a:ext cx="1101503" cy="242806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</a:ln>
            </p:spPr>
          </p:pic>
          <p:pic>
            <p:nvPicPr>
              <p:cNvPr id="1032" name="그림 1031"/>
              <p:cNvPicPr>
                <a:picLocks noChangeAspect="1"/>
              </p:cNvPicPr>
              <p:nvPr/>
            </p:nvPicPr>
            <p:blipFill rotWithShape="1">
              <a:blip r:embed="rId16">
                <a:lum/>
              </a:blip>
              <a:stretch>
                <a:fillRect/>
              </a:stretch>
            </p:blipFill>
            <p:spPr>
              <a:xfrm>
                <a:off x="7080564" y="6501234"/>
                <a:ext cx="1353854" cy="241243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</a:ln>
            </p:spPr>
          </p:pic>
          <p:pic>
            <p:nvPicPr>
              <p:cNvPr id="1033" name="그림 1032"/>
              <p:cNvPicPr>
                <a:picLocks noChangeAspect="1"/>
              </p:cNvPicPr>
              <p:nvPr/>
            </p:nvPicPr>
            <p:blipFill rotWithShape="1">
              <a:blip r:embed="rId17">
                <a:lum/>
              </a:blip>
              <a:srcRect l="12060" t="17240" r="10210" b="17240"/>
              <a:stretch>
                <a:fillRect/>
              </a:stretch>
            </p:blipFill>
            <p:spPr>
              <a:xfrm>
                <a:off x="8539187" y="6507541"/>
                <a:ext cx="763472" cy="236498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</a:ln>
            </p:spPr>
          </p:pic>
          <p:pic>
            <p:nvPicPr>
              <p:cNvPr id="1034" name="그림 1033"/>
              <p:cNvPicPr>
                <a:picLocks noChangeAspect="1"/>
              </p:cNvPicPr>
              <p:nvPr/>
            </p:nvPicPr>
            <p:blipFill rotWithShape="1">
              <a:blip r:embed="rId18">
                <a:lum/>
              </a:blip>
              <a:stretch>
                <a:fillRect/>
              </a:stretch>
            </p:blipFill>
            <p:spPr>
              <a:xfrm>
                <a:off x="9407373" y="6507541"/>
                <a:ext cx="879349" cy="209538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</a:ln>
            </p:spPr>
          </p:pic>
          <p:pic>
            <p:nvPicPr>
              <p:cNvPr id="1035" name="그림 1034"/>
              <p:cNvPicPr>
                <a:picLocks noChangeAspect="1"/>
              </p:cNvPicPr>
              <p:nvPr/>
            </p:nvPicPr>
            <p:blipFill rotWithShape="1">
              <a:blip r:embed="rId19">
                <a:lum/>
              </a:blip>
              <a:stretch>
                <a:fillRect/>
              </a:stretch>
            </p:blipFill>
            <p:spPr>
              <a:xfrm>
                <a:off x="11372373" y="6521831"/>
                <a:ext cx="709496" cy="201612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</a:ln>
            </p:spPr>
          </p:pic>
        </p:grpSp>
        <p:pic>
          <p:nvPicPr>
            <p:cNvPr id="1036" name="그림 1035"/>
            <p:cNvPicPr>
              <a:picLocks noChangeAspect="1"/>
            </p:cNvPicPr>
            <p:nvPr/>
          </p:nvPicPr>
          <p:blipFill rotWithShape="1">
            <a:blip r:embed="rId20">
              <a:lum/>
            </a:blip>
            <a:stretch>
              <a:fillRect/>
            </a:stretch>
          </p:blipFill>
          <p:spPr>
            <a:xfrm>
              <a:off x="10391436" y="6545664"/>
              <a:ext cx="874604" cy="171415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</p:pic>
      </p:grpSp>
      <p:pic>
        <p:nvPicPr>
          <p:cNvPr id="1037" name="그림 1036"/>
          <p:cNvPicPr>
            <a:picLocks noChangeAspect="1"/>
          </p:cNvPicPr>
          <p:nvPr/>
        </p:nvPicPr>
        <p:blipFill rotWithShape="1">
          <a:blip r:embed="rId20">
            <a:lum/>
          </a:blip>
          <a:stretch>
            <a:fillRect/>
          </a:stretch>
        </p:blipFill>
        <p:spPr>
          <a:xfrm>
            <a:off x="806284" y="649157"/>
            <a:ext cx="2334791" cy="45870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sp>
        <p:nvSpPr>
          <p:cNvPr id="1038" name="TextBox 1037"/>
          <p:cNvSpPr txBox="1"/>
          <p:nvPr/>
        </p:nvSpPr>
        <p:spPr>
          <a:xfrm rot="21600000">
            <a:off x="8059827" y="1836396"/>
            <a:ext cx="4126756" cy="174597"/>
          </a:xfrm>
          <a:prstGeom prst="rect">
            <a:avLst/>
          </a:prstGeom>
          <a:blipFill rotWithShape="1">
            <a:blip r:embed="rId21">
              <a:alphaModFix/>
              <a:lum/>
            </a:blip>
            <a:srcRect/>
            <a:stretch>
              <a:fillRect/>
            </a:stretch>
          </a:blipFill>
          <a:ln w="9525" cap="flat" cmpd="sng" algn="ctr">
            <a:noFill/>
            <a:prstDash val="solid"/>
            <a:round/>
          </a:ln>
          <a:effectLst>
            <a:outerShdw blurRad="50800" dist="38235" dir="5400000" algn="br">
              <a:srgbClr val="000000">
                <a:alpha val="40000"/>
              </a:srgbClr>
            </a:outerShdw>
          </a:effectLst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1039" name="TextBox 1038"/>
          <p:cNvSpPr txBox="1"/>
          <p:nvPr/>
        </p:nvSpPr>
        <p:spPr>
          <a:xfrm rot="21600000">
            <a:off x="0" y="5328285"/>
            <a:ext cx="8467741" cy="695151"/>
          </a:xfrm>
          <a:prstGeom prst="rect">
            <a:avLst/>
          </a:prstGeom>
          <a:blipFill rotWithShape="1">
            <a:blip r:embed="rId22">
              <a:alphaModFix/>
              <a:lum/>
            </a:blip>
            <a:srcRect/>
            <a:stretch>
              <a:fillRect/>
            </a:stretch>
          </a:blipFill>
          <a:ln w="9525" cap="flat" cmpd="sng" algn="ctr">
            <a:noFill/>
            <a:prstDash val="solid"/>
            <a:round/>
          </a:ln>
          <a:effectLst>
            <a:outerShdw blurRad="50800" dist="38235" dir="5400000" algn="br">
              <a:srgbClr val="000000">
                <a:alpha val="40000"/>
              </a:srgbClr>
            </a:outerShdw>
          </a:effectLst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1040" name="TextBox 1039"/>
          <p:cNvSpPr txBox="1"/>
          <p:nvPr/>
        </p:nvSpPr>
        <p:spPr>
          <a:xfrm rot="21600000">
            <a:off x="0" y="6023436"/>
            <a:ext cx="4598135" cy="257151"/>
          </a:xfrm>
          <a:prstGeom prst="rect">
            <a:avLst/>
          </a:prstGeom>
          <a:blipFill rotWithShape="1">
            <a:blip r:embed="rId23">
              <a:alphaModFix/>
              <a:lum/>
            </a:blip>
            <a:srcRect/>
            <a:stretch>
              <a:fillRect/>
            </a:stretch>
          </a:blipFill>
          <a:ln w="9525" cap="flat" cmpd="sng" algn="ctr">
            <a:noFill/>
            <a:prstDash val="solid"/>
            <a:round/>
          </a:ln>
          <a:effectLst>
            <a:outerShdw blurRad="50800" dist="38235" dir="5400000" algn="br">
              <a:srgbClr val="000000">
                <a:alpha val="40000"/>
              </a:srgbClr>
            </a:outerShdw>
          </a:effectLst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  <p:sldLayoutId id="2147483719" r:id="rId2"/>
    <p:sldLayoutId id="2147483720" r:id="rId3"/>
    <p:sldLayoutId id="2147483721" r:id="rId4"/>
    <p:sldLayoutId id="2147483722" r:id="rId5"/>
    <p:sldLayoutId id="2147483723" r:id="rId6"/>
    <p:sldLayoutId id="2147483724" r:id="rId7"/>
    <p:sldLayoutId id="2147483725" r:id="rId8"/>
    <p:sldLayoutId id="2147483726" r:id="rId9"/>
    <p:sldLayoutId id="2147483727" r:id="rId10"/>
    <p:sldLayoutId id="2147483728" r:id="rId11"/>
    <p:sldLayoutId id="2147483729" r:id="rId12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rtl="0" eaLnBrk="1" latinLnBrk="1" hangingPunct="1">
        <a:defRPr>
          <a:solidFill>
            <a:schemeClr val="tx2"/>
          </a:solidFill>
        </a:defRPr>
      </a:lvl2pPr>
      <a:lvl3pPr rtl="0" eaLnBrk="1" latinLnBrk="1" hangingPunct="1">
        <a:defRPr>
          <a:solidFill>
            <a:schemeClr val="tx2"/>
          </a:solidFill>
        </a:defRPr>
      </a:lvl3pPr>
      <a:lvl4pPr rtl="0" eaLnBrk="1" latinLnBrk="1" hangingPunct="1">
        <a:defRPr>
          <a:solidFill>
            <a:schemeClr val="tx2"/>
          </a:solidFill>
        </a:defRPr>
      </a:lvl4pPr>
      <a:lvl5pPr rtl="0" eaLnBrk="1" latinLnBrk="1" hangingPunct="1">
        <a:defRPr>
          <a:solidFill>
            <a:schemeClr val="tx2"/>
          </a:solidFill>
        </a:defRPr>
      </a:lvl5pPr>
      <a:lvl6pPr rtl="0" eaLnBrk="1" latinLnBrk="1" hangingPunct="1">
        <a:defRPr>
          <a:solidFill>
            <a:schemeClr val="tx2"/>
          </a:solidFill>
        </a:defRPr>
      </a:lvl6pPr>
      <a:lvl7pPr rtl="0" eaLnBrk="1" latinLnBrk="1" hangingPunct="1">
        <a:defRPr>
          <a:solidFill>
            <a:schemeClr val="tx2"/>
          </a:solidFill>
        </a:defRPr>
      </a:lvl7pPr>
      <a:lvl8pPr rtl="0" eaLnBrk="1" latinLnBrk="1" hangingPunct="1">
        <a:defRPr>
          <a:solidFill>
            <a:schemeClr val="tx2"/>
          </a:solidFill>
        </a:defRPr>
      </a:lvl8pPr>
      <a:lvl9pPr rtl="0"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328" y="274524"/>
            <a:ext cx="10967924" cy="1142528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328" y="1599540"/>
            <a:ext cx="10967924" cy="4524097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328" y="6353729"/>
            <a:ext cx="2843535" cy="364974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fld id="{D422D86A-5F52-4165-8473-F1B836277586}" type="datetime1">
              <a:rPr lang="ko-KR" altLang="en-US"/>
              <a:pPr lvl="0">
                <a:defRPr/>
              </a:pPr>
              <a:t>2022-11-07</a:t>
            </a:fld>
            <a:endParaRPr lang="ko-KR" altLang="en-US"/>
          </a:p>
        </p:txBody>
      </p:sp>
      <p:sp>
        <p:nvSpPr>
          <p:cNvPr id="2052" name="TextBox 2051"/>
          <p:cNvSpPr txBox="1"/>
          <p:nvPr/>
        </p:nvSpPr>
        <p:spPr>
          <a:xfrm rot="21600000">
            <a:off x="142837" y="150763"/>
            <a:ext cx="11891364" cy="6569499"/>
          </a:xfrm>
          <a:prstGeom prst="rect">
            <a:avLst/>
          </a:prstGeom>
          <a:solidFill>
            <a:srgbClr val="174A84"/>
          </a:solidFill>
          <a:ln w="9525" cap="flat" cmpd="sng" algn="ctr">
            <a:noFill/>
            <a:prstDash val="solid"/>
            <a:round/>
          </a:ln>
          <a:effectLst>
            <a:outerShdw blurRad="50800" dist="38235" dir="5400000" algn="br">
              <a:srgbClr val="000000">
                <a:alpha val="40000"/>
              </a:srgbClr>
            </a:outerShdw>
          </a:effectLst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pic>
        <p:nvPicPr>
          <p:cNvPr id="2053" name="그림 2052"/>
          <p:cNvPicPr>
            <a:picLocks noChangeAspect="1"/>
          </p:cNvPicPr>
          <p:nvPr/>
        </p:nvPicPr>
        <p:blipFill rotWithShape="1">
          <a:blip r:embed="rId14">
            <a:lum/>
          </a:blip>
          <a:srcRect l="31570" t="77780"/>
          <a:stretch>
            <a:fillRect/>
          </a:stretch>
        </p:blipFill>
        <p:spPr>
          <a:xfrm>
            <a:off x="33323" y="0"/>
            <a:ext cx="7066274" cy="231095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sp>
        <p:nvSpPr>
          <p:cNvPr id="2054" name="TextBox 2053"/>
          <p:cNvSpPr txBox="1"/>
          <p:nvPr/>
        </p:nvSpPr>
        <p:spPr>
          <a:xfrm>
            <a:off x="423766" y="341268"/>
            <a:ext cx="3544245" cy="81739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4800" b="0" i="0" baseline="0">
                <a:solidFill>
                  <a:srgbClr val="174A84">
                    <a:alpha val="100000"/>
                  </a:srgbClr>
                </a:solidFill>
                <a:latin typeface="Noto Sans KR Black"/>
                <a:ea typeface="Noto Sans KR Black"/>
              </a:rPr>
              <a:t>CONTENTS</a:t>
            </a:r>
            <a:endParaRPr kumimoji="1" lang="ko-KR" altLang="en-US" sz="4800" b="0" i="0">
              <a:solidFill>
                <a:srgbClr val="174A84">
                  <a:alpha val="100000"/>
                </a:srgbClr>
              </a:solidFill>
              <a:latin typeface="Noto Sans KR Black"/>
              <a:ea typeface="Noto Sans KR Black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6276" y="6353597"/>
            <a:ext cx="4114030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ko-KR" altLang="en-US" sz="1200" b="0" i="0" baseline="0">
                <a:solidFill>
                  <a:srgbClr val="8C8C8C">
                    <a:alpha val="100000"/>
                  </a:srgbClr>
                </a:solidFill>
                <a:latin typeface="맑은 고딕"/>
                <a:ea typeface="맑은 고딕"/>
              </a:defRPr>
            </a:lvl1pPr>
          </a:lstStyle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rgbClr val="8C8C8C">
                  <a:alpha val="100000"/>
                </a:srgbClr>
              </a:solidFill>
              <a:latin typeface="맑은 고딕"/>
              <a:ea typeface="맑은 고딕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07452" y="6353597"/>
            <a:ext cx="2742705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just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ko-KR" altLang="en-US" sz="1200" b="0" i="0" baseline="0">
                <a:solidFill>
                  <a:srgbClr val="8C8C8C">
                    <a:alpha val="100000"/>
                  </a:srgbClr>
                </a:solidFill>
                <a:latin typeface="맑은 고딕"/>
                <a:ea typeface="맑은 고딕"/>
              </a:defRPr>
            </a:lvl1pPr>
          </a:lstStyle>
          <a:p>
            <a:pPr marL="0" lvl="0" indent="0" algn="just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F0607A4B-F5F3-4E4F-A528-94D973CAE909}" type="slidenum">
              <a:rPr kumimoji="1" lang="ko-KR" altLang="en-US" sz="1200" b="0" i="0" baseline="0">
                <a:solidFill>
                  <a:srgbClr val="8C8C8C">
                    <a:alpha val="100000"/>
                  </a:srgbClr>
                </a:solidFill>
                <a:latin typeface="맑은 고딕"/>
                <a:ea typeface="맑은 고딕"/>
                <a:cs typeface="+mn-cs"/>
              </a:rPr>
              <a:pPr marL="0" lvl="0" indent="0" algn="just" defTabSz="58846888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‹#›</a:t>
            </a:fld>
            <a:endParaRPr kumimoji="1" lang="ko-KR" altLang="en-US" sz="1200" b="0" i="0">
              <a:solidFill>
                <a:srgbClr val="8C8C8C">
                  <a:alpha val="100000"/>
                </a:srgbClr>
              </a:solidFill>
              <a:latin typeface="맑은 고딕"/>
              <a:ea typeface="맑은 고딕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732" r:id="rId3"/>
    <p:sldLayoutId id="2147483733" r:id="rId4"/>
    <p:sldLayoutId id="2147483734" r:id="rId5"/>
    <p:sldLayoutId id="2147483735" r:id="rId6"/>
    <p:sldLayoutId id="2147483736" r:id="rId7"/>
    <p:sldLayoutId id="2147483737" r:id="rId8"/>
    <p:sldLayoutId id="2147483738" r:id="rId9"/>
    <p:sldLayoutId id="2147483739" r:id="rId10"/>
    <p:sldLayoutId id="2147483740" r:id="rId11"/>
    <p:sldLayoutId id="2147483741" r:id="rId12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rtl="0" eaLnBrk="1" latinLnBrk="1" hangingPunct="1">
        <a:defRPr>
          <a:solidFill>
            <a:schemeClr val="tx2"/>
          </a:solidFill>
        </a:defRPr>
      </a:lvl2pPr>
      <a:lvl3pPr rtl="0" eaLnBrk="1" latinLnBrk="1" hangingPunct="1">
        <a:defRPr>
          <a:solidFill>
            <a:schemeClr val="tx2"/>
          </a:solidFill>
        </a:defRPr>
      </a:lvl3pPr>
      <a:lvl4pPr rtl="0" eaLnBrk="1" latinLnBrk="1" hangingPunct="1">
        <a:defRPr>
          <a:solidFill>
            <a:schemeClr val="tx2"/>
          </a:solidFill>
        </a:defRPr>
      </a:lvl4pPr>
      <a:lvl5pPr rtl="0" eaLnBrk="1" latinLnBrk="1" hangingPunct="1">
        <a:defRPr>
          <a:solidFill>
            <a:schemeClr val="tx2"/>
          </a:solidFill>
        </a:defRPr>
      </a:lvl5pPr>
      <a:lvl6pPr rtl="0" eaLnBrk="1" latinLnBrk="1" hangingPunct="1">
        <a:defRPr>
          <a:solidFill>
            <a:schemeClr val="tx2"/>
          </a:solidFill>
        </a:defRPr>
      </a:lvl6pPr>
      <a:lvl7pPr rtl="0" eaLnBrk="1" latinLnBrk="1" hangingPunct="1">
        <a:defRPr>
          <a:solidFill>
            <a:schemeClr val="tx2"/>
          </a:solidFill>
        </a:defRPr>
      </a:lvl7pPr>
      <a:lvl8pPr rtl="0" eaLnBrk="1" latinLnBrk="1" hangingPunct="1">
        <a:defRPr>
          <a:solidFill>
            <a:schemeClr val="tx2"/>
          </a:solidFill>
        </a:defRPr>
      </a:lvl8pPr>
      <a:lvl9pPr rtl="0"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328" y="274524"/>
            <a:ext cx="10967924" cy="1142528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328" y="1599540"/>
            <a:ext cx="10967924" cy="4524097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328" y="6353729"/>
            <a:ext cx="2843535" cy="364974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fld id="{D422D86A-5F52-4165-8473-F1B836277586}" type="datetime1">
              <a:rPr lang="ko-KR" altLang="en-US"/>
              <a:pPr lvl="0">
                <a:defRPr/>
              </a:pPr>
              <a:t>2022-11-07</a:t>
            </a:fld>
            <a:endParaRPr lang="ko-KR" altLang="en-US"/>
          </a:p>
        </p:txBody>
      </p:sp>
      <p:grpSp>
        <p:nvGrpSpPr>
          <p:cNvPr id="3076" name="Group 1"/>
          <p:cNvGrpSpPr/>
          <p:nvPr/>
        </p:nvGrpSpPr>
        <p:grpSpPr>
          <a:xfrm>
            <a:off x="98406" y="82554"/>
            <a:ext cx="12000879" cy="338030"/>
            <a:chOff x="98406" y="82554"/>
            <a:chExt cx="12000879" cy="338030"/>
          </a:xfrm>
        </p:grpSpPr>
        <p:sp>
          <p:nvSpPr>
            <p:cNvPr id="3077" name="TextBox 3076"/>
            <p:cNvSpPr txBox="1"/>
            <p:nvPr/>
          </p:nvSpPr>
          <p:spPr>
            <a:xfrm rot="21600000">
              <a:off x="98406" y="82554"/>
              <a:ext cx="12000879" cy="338030"/>
            </a:xfrm>
            <a:prstGeom prst="rect">
              <a:avLst/>
            </a:prstGeom>
            <a:blipFill rotWithShape="1">
              <a:blip r:embed="rId14">
                <a:alphaModFix/>
                <a:lum/>
              </a:blip>
              <a:srcRect/>
              <a:stretch>
                <a:fillRect/>
              </a:stretch>
            </a:blipFill>
            <a:ln w="9525" cap="flat" cmpd="sng" algn="ctr">
              <a:noFill/>
              <a:prstDash val="solid"/>
              <a:round/>
            </a:ln>
            <a:effectLst>
              <a:outerShdw blurRad="50800" dist="38235" dir="5400000" algn="br">
                <a:srgbClr val="000000">
                  <a:alpha val="40000"/>
                </a:srgbClr>
              </a:outerShdw>
            </a:effectLst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kumimoji="1" lang="ko-KR" altLang="en-US" sz="1200" b="0" i="0" baseline="0">
                <a:solidFill>
                  <a:schemeClr val="tx1"/>
                </a:solidFill>
                <a:latin typeface="Arial"/>
                <a:ea typeface="Arial"/>
              </a:endParaRPr>
            </a:p>
          </p:txBody>
        </p:sp>
        <p:sp>
          <p:nvSpPr>
            <p:cNvPr id="3078" name="TextBox 3077"/>
            <p:cNvSpPr txBox="1"/>
            <p:nvPr/>
          </p:nvSpPr>
          <p:spPr>
            <a:xfrm>
              <a:off x="8290018" y="120621"/>
              <a:ext cx="3791851" cy="261895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r" defTabSz="58846888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1" lang="ko-KR" altLang="en-US" sz="1100" b="0" i="0" baseline="0">
                  <a:solidFill>
                    <a:srgbClr val="FFFFFF">
                      <a:alpha val="100000"/>
                    </a:srgbClr>
                  </a:solidFill>
                  <a:latin typeface="Noto Sans KR Medium"/>
                  <a:ea typeface="Noto Sans KR Medium"/>
                </a:rPr>
                <a:t>소프트웨어 DNA </a:t>
              </a:r>
              <a:r>
                <a:rPr kumimoji="1" lang="ko-KR" altLang="en-US" sz="1100" b="0" i="0" baseline="0">
                  <a:solidFill>
                    <a:srgbClr val="FFFFFF">
                      <a:alpha val="100000"/>
                    </a:srgbClr>
                  </a:solidFill>
                  <a:ea typeface="바탕"/>
                </a:rPr>
                <a:t>(</a:t>
              </a:r>
              <a:r>
                <a:rPr kumimoji="1" lang="ko-KR" altLang="en-US" sz="1100" b="0" i="0" baseline="0">
                  <a:solidFill>
                    <a:srgbClr val="FFFFFF">
                      <a:alpha val="100000"/>
                    </a:srgbClr>
                  </a:solidFill>
                  <a:latin typeface="Noto Sans KR Medium"/>
                  <a:ea typeface="Noto Sans KR Medium"/>
                </a:rPr>
                <a:t>Data</a:t>
              </a:r>
              <a:r>
                <a:rPr kumimoji="1" lang="ko-KR" altLang="en-US" sz="1100" b="0" i="0" baseline="0">
                  <a:solidFill>
                    <a:srgbClr val="FFFFFF">
                      <a:alpha val="100000"/>
                    </a:srgbClr>
                  </a:solidFill>
                  <a:ea typeface="바탕"/>
                </a:rPr>
                <a:t>,</a:t>
              </a:r>
              <a:r>
                <a:rPr kumimoji="1" lang="ko-KR" altLang="en-US" sz="1100" b="0" i="0" baseline="0">
                  <a:solidFill>
                    <a:srgbClr val="FFFFFF">
                      <a:alpha val="100000"/>
                    </a:srgbClr>
                  </a:solidFill>
                  <a:latin typeface="Noto Sans KR Medium"/>
                  <a:ea typeface="Noto Sans KR Medium"/>
                </a:rPr>
                <a:t> Network</a:t>
              </a:r>
              <a:r>
                <a:rPr kumimoji="1" lang="ko-KR" altLang="en-US" sz="1100" b="0" i="0" baseline="0">
                  <a:solidFill>
                    <a:srgbClr val="FFFFFF">
                      <a:alpha val="100000"/>
                    </a:srgbClr>
                  </a:solidFill>
                  <a:ea typeface="바탕"/>
                </a:rPr>
                <a:t>,</a:t>
              </a:r>
              <a:r>
                <a:rPr kumimoji="1" lang="ko-KR" altLang="en-US" sz="1100" b="0" i="0" baseline="0">
                  <a:solidFill>
                    <a:srgbClr val="FFFFFF">
                      <a:alpha val="100000"/>
                    </a:srgbClr>
                  </a:solidFill>
                  <a:latin typeface="Noto Sans KR Medium"/>
                  <a:ea typeface="Noto Sans KR Medium"/>
                </a:rPr>
                <a:t> AI</a:t>
              </a:r>
              <a:r>
                <a:rPr kumimoji="1" lang="ko-KR" altLang="en-US" sz="1100" b="0" i="0" baseline="0">
                  <a:solidFill>
                    <a:srgbClr val="FFFFFF">
                      <a:alpha val="100000"/>
                    </a:srgbClr>
                  </a:solidFill>
                  <a:ea typeface="바탕"/>
                </a:rPr>
                <a:t>)</a:t>
              </a:r>
              <a:r>
                <a:rPr kumimoji="1" lang="ko-KR" altLang="en-US" sz="1100" b="0" i="0" baseline="0">
                  <a:solidFill>
                    <a:srgbClr val="FFFFFF">
                      <a:alpha val="100000"/>
                    </a:srgbClr>
                  </a:solidFill>
                  <a:latin typeface="Noto Sans KR Medium"/>
                  <a:ea typeface="Noto Sans KR Medium"/>
                </a:rPr>
                <a:t>의 게임체인저</a:t>
              </a:r>
              <a:r>
                <a:rPr kumimoji="1" lang="ko-KR" altLang="en-US" sz="1100" b="0" i="0" baseline="0">
                  <a:solidFill>
                    <a:srgbClr val="FFFFFF">
                      <a:alpha val="100000"/>
                    </a:srgbClr>
                  </a:solidFill>
                  <a:ea typeface="바탕"/>
                </a:rPr>
                <a:t>,</a:t>
              </a:r>
              <a:r>
                <a:rPr kumimoji="1" lang="ko-KR" altLang="en-US" sz="1100" b="0" i="0" baseline="0">
                  <a:solidFill>
                    <a:srgbClr val="FFFFFF">
                      <a:alpha val="100000"/>
                    </a:srgbClr>
                  </a:solidFill>
                  <a:latin typeface="Noto Sans KR Medium"/>
                  <a:ea typeface="Noto Sans KR Medium"/>
                </a:rPr>
                <a:t> 순천향</a:t>
              </a:r>
              <a:r>
                <a:rPr kumimoji="1" lang="ko-KR" altLang="en-US" sz="1100" b="0" i="0" baseline="0">
                  <a:solidFill>
                    <a:srgbClr val="FFFFFF">
                      <a:alpha val="100000"/>
                    </a:srgbClr>
                  </a:solidFill>
                  <a:ea typeface="바탕"/>
                </a:rPr>
                <a:t>!</a:t>
              </a:r>
              <a:endParaRPr kumimoji="1" lang="ko-KR" altLang="en-US" sz="1100" b="0" i="0">
                <a:solidFill>
                  <a:srgbClr val="FFFFFF">
                    <a:alpha val="100000"/>
                  </a:srgbClr>
                </a:solidFill>
                <a:latin typeface="Noto Sans KR Medium"/>
                <a:ea typeface="Noto Sans KR Medium"/>
              </a:endParaRPr>
            </a:p>
          </p:txBody>
        </p:sp>
      </p:grpSp>
      <p:grpSp>
        <p:nvGrpSpPr>
          <p:cNvPr id="3079" name="Group 2"/>
          <p:cNvGrpSpPr/>
          <p:nvPr/>
        </p:nvGrpSpPr>
        <p:grpSpPr>
          <a:xfrm>
            <a:off x="5874292" y="6501234"/>
            <a:ext cx="6207578" cy="242806"/>
            <a:chOff x="5874292" y="6501234"/>
            <a:chExt cx="6207578" cy="242806"/>
          </a:xfrm>
        </p:grpSpPr>
        <p:grpSp>
          <p:nvGrpSpPr>
            <p:cNvPr id="3080" name="Group 2"/>
            <p:cNvGrpSpPr/>
            <p:nvPr/>
          </p:nvGrpSpPr>
          <p:grpSpPr>
            <a:xfrm>
              <a:off x="5874292" y="6501234"/>
              <a:ext cx="6207578" cy="242806"/>
              <a:chOff x="5874291" y="6501234"/>
              <a:chExt cx="6207578" cy="242806"/>
            </a:xfrm>
          </p:grpSpPr>
          <p:pic>
            <p:nvPicPr>
              <p:cNvPr id="3081" name="그림 3080"/>
              <p:cNvPicPr>
                <a:picLocks noChangeAspect="1"/>
              </p:cNvPicPr>
              <p:nvPr/>
            </p:nvPicPr>
            <p:blipFill rotWithShape="1">
              <a:blip r:embed="rId15">
                <a:lum/>
              </a:blip>
              <a:srcRect l="6670" r="6670"/>
              <a:stretch>
                <a:fillRect/>
              </a:stretch>
            </p:blipFill>
            <p:spPr>
              <a:xfrm>
                <a:off x="5874291" y="6501234"/>
                <a:ext cx="1101503" cy="242806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</a:ln>
            </p:spPr>
          </p:pic>
          <p:pic>
            <p:nvPicPr>
              <p:cNvPr id="3082" name="그림 3081"/>
              <p:cNvPicPr>
                <a:picLocks noChangeAspect="1"/>
              </p:cNvPicPr>
              <p:nvPr/>
            </p:nvPicPr>
            <p:blipFill rotWithShape="1">
              <a:blip r:embed="rId16">
                <a:lum/>
              </a:blip>
              <a:stretch>
                <a:fillRect/>
              </a:stretch>
            </p:blipFill>
            <p:spPr>
              <a:xfrm>
                <a:off x="7080564" y="6501234"/>
                <a:ext cx="1353854" cy="241243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</a:ln>
            </p:spPr>
          </p:pic>
          <p:pic>
            <p:nvPicPr>
              <p:cNvPr id="3083" name="그림 3082"/>
              <p:cNvPicPr>
                <a:picLocks noChangeAspect="1"/>
              </p:cNvPicPr>
              <p:nvPr/>
            </p:nvPicPr>
            <p:blipFill rotWithShape="1">
              <a:blip r:embed="rId17">
                <a:lum/>
              </a:blip>
              <a:srcRect l="12060" t="17240" r="10210" b="17240"/>
              <a:stretch>
                <a:fillRect/>
              </a:stretch>
            </p:blipFill>
            <p:spPr>
              <a:xfrm>
                <a:off x="8539187" y="6507541"/>
                <a:ext cx="763472" cy="236498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</a:ln>
            </p:spPr>
          </p:pic>
          <p:pic>
            <p:nvPicPr>
              <p:cNvPr id="3084" name="그림 3083"/>
              <p:cNvPicPr>
                <a:picLocks noChangeAspect="1"/>
              </p:cNvPicPr>
              <p:nvPr/>
            </p:nvPicPr>
            <p:blipFill rotWithShape="1">
              <a:blip r:embed="rId18">
                <a:lum/>
              </a:blip>
              <a:stretch>
                <a:fillRect/>
              </a:stretch>
            </p:blipFill>
            <p:spPr>
              <a:xfrm>
                <a:off x="9407373" y="6507541"/>
                <a:ext cx="879349" cy="209538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</a:ln>
            </p:spPr>
          </p:pic>
          <p:pic>
            <p:nvPicPr>
              <p:cNvPr id="3085" name="그림 3084"/>
              <p:cNvPicPr>
                <a:picLocks noChangeAspect="1"/>
              </p:cNvPicPr>
              <p:nvPr/>
            </p:nvPicPr>
            <p:blipFill rotWithShape="1">
              <a:blip r:embed="rId19">
                <a:lum/>
              </a:blip>
              <a:stretch>
                <a:fillRect/>
              </a:stretch>
            </p:blipFill>
            <p:spPr>
              <a:xfrm>
                <a:off x="11372373" y="6521831"/>
                <a:ext cx="709496" cy="201612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</a:ln>
            </p:spPr>
          </p:pic>
        </p:grpSp>
        <p:pic>
          <p:nvPicPr>
            <p:cNvPr id="3086" name="그림 3085"/>
            <p:cNvPicPr>
              <a:picLocks noChangeAspect="1"/>
            </p:cNvPicPr>
            <p:nvPr/>
          </p:nvPicPr>
          <p:blipFill rotWithShape="1">
            <a:blip r:embed="rId20">
              <a:lum/>
            </a:blip>
            <a:stretch>
              <a:fillRect/>
            </a:stretch>
          </p:blipFill>
          <p:spPr>
            <a:xfrm>
              <a:off x="10391436" y="6545664"/>
              <a:ext cx="874604" cy="171415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</p:pic>
      </p:grp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1561830" y="6413935"/>
            <a:ext cx="3931507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ko-KR" altLang="en-US" sz="1200" b="0" i="0" baseline="0">
                <a:solidFill>
                  <a:srgbClr val="8C8C8C">
                    <a:alpha val="100000"/>
                  </a:srgbClr>
                </a:solidFill>
                <a:latin typeface="맑은 고딕"/>
                <a:ea typeface="맑은 고딕"/>
              </a:defRPr>
            </a:lvl1pPr>
          </a:lstStyle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rgbClr val="8C8C8C">
                  <a:alpha val="100000"/>
                </a:srgbClr>
              </a:solidFill>
              <a:latin typeface="맑은 고딕"/>
              <a:ea typeface="맑은 고딕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455526" y="6413935"/>
            <a:ext cx="971392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just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ko-KR" altLang="en-US" sz="1200" b="0" i="0" baseline="0">
                <a:solidFill>
                  <a:srgbClr val="8C8C8C">
                    <a:alpha val="100000"/>
                  </a:srgbClr>
                </a:solidFill>
                <a:latin typeface="맑은 고딕"/>
                <a:ea typeface="맑은 고딕"/>
              </a:defRPr>
            </a:lvl1pPr>
          </a:lstStyle>
          <a:p>
            <a:pPr marL="0" lvl="0" indent="0" algn="just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6B3C29DB-D325-4DE9-BE2D-DD4B35C9DA1C}" type="slidenum">
              <a:rPr kumimoji="1" lang="ko-KR" altLang="en-US" sz="1200" b="0" i="0" baseline="0">
                <a:solidFill>
                  <a:srgbClr val="8C8C8C">
                    <a:alpha val="100000"/>
                  </a:srgbClr>
                </a:solidFill>
                <a:latin typeface="맑은 고딕"/>
                <a:ea typeface="맑은 고딕"/>
                <a:cs typeface="+mn-cs"/>
              </a:rPr>
              <a:pPr marL="0" lvl="0" indent="0" algn="just" defTabSz="58846888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‹#›</a:t>
            </a:fld>
            <a:endParaRPr kumimoji="1" lang="ko-KR" altLang="en-US" sz="1200" b="0" i="0">
              <a:solidFill>
                <a:srgbClr val="8C8C8C">
                  <a:alpha val="100000"/>
                </a:srgbClr>
              </a:solidFill>
              <a:latin typeface="맑은 고딕"/>
              <a:ea typeface="맑은 고딕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2" r:id="rId1"/>
    <p:sldLayoutId id="2147483743" r:id="rId2"/>
    <p:sldLayoutId id="2147483744" r:id="rId3"/>
    <p:sldLayoutId id="2147483745" r:id="rId4"/>
    <p:sldLayoutId id="2147483746" r:id="rId5"/>
    <p:sldLayoutId id="2147483747" r:id="rId6"/>
    <p:sldLayoutId id="2147483748" r:id="rId7"/>
    <p:sldLayoutId id="2147483749" r:id="rId8"/>
    <p:sldLayoutId id="2147483750" r:id="rId9"/>
    <p:sldLayoutId id="2147483751" r:id="rId10"/>
    <p:sldLayoutId id="2147483752" r:id="rId11"/>
    <p:sldLayoutId id="2147483753" r:id="rId12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rtl="0" eaLnBrk="1" latinLnBrk="1" hangingPunct="1">
        <a:defRPr>
          <a:solidFill>
            <a:schemeClr val="tx2"/>
          </a:solidFill>
        </a:defRPr>
      </a:lvl2pPr>
      <a:lvl3pPr rtl="0" eaLnBrk="1" latinLnBrk="1" hangingPunct="1">
        <a:defRPr>
          <a:solidFill>
            <a:schemeClr val="tx2"/>
          </a:solidFill>
        </a:defRPr>
      </a:lvl3pPr>
      <a:lvl4pPr rtl="0" eaLnBrk="1" latinLnBrk="1" hangingPunct="1">
        <a:defRPr>
          <a:solidFill>
            <a:schemeClr val="tx2"/>
          </a:solidFill>
        </a:defRPr>
      </a:lvl4pPr>
      <a:lvl5pPr rtl="0" eaLnBrk="1" latinLnBrk="1" hangingPunct="1">
        <a:defRPr>
          <a:solidFill>
            <a:schemeClr val="tx2"/>
          </a:solidFill>
        </a:defRPr>
      </a:lvl5pPr>
      <a:lvl6pPr rtl="0" eaLnBrk="1" latinLnBrk="1" hangingPunct="1">
        <a:defRPr>
          <a:solidFill>
            <a:schemeClr val="tx2"/>
          </a:solidFill>
        </a:defRPr>
      </a:lvl6pPr>
      <a:lvl7pPr rtl="0" eaLnBrk="1" latinLnBrk="1" hangingPunct="1">
        <a:defRPr>
          <a:solidFill>
            <a:schemeClr val="tx2"/>
          </a:solidFill>
        </a:defRPr>
      </a:lvl7pPr>
      <a:lvl8pPr rtl="0" eaLnBrk="1" latinLnBrk="1" hangingPunct="1">
        <a:defRPr>
          <a:solidFill>
            <a:schemeClr val="tx2"/>
          </a:solidFill>
        </a:defRPr>
      </a:lvl8pPr>
      <a:lvl9pPr rtl="0"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5526" y="544388"/>
            <a:ext cx="11366010" cy="53489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58846888" rtl="0" eaLnBrk="1" latinLnBrk="1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4400" b="0" i="0" baseline="0">
                <a:solidFill>
                  <a:schemeClr val="tx2"/>
                </a:solidFill>
                <a:latin typeface="Arial"/>
                <a:ea typeface="Arial"/>
                <a:sym typeface="Arial"/>
              </a:rPr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5526" y="1196783"/>
            <a:ext cx="11366010" cy="510920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r>
              <a:rPr kumimoji="1" lang="ko-KR" altLang="en-US" sz="1200" b="0" i="0" baseline="0">
                <a:solidFill>
                  <a:schemeClr val="tx1"/>
                </a:solidFill>
                <a:latin typeface="Arial"/>
                <a:ea typeface="Arial"/>
              </a:rPr>
              <a:t>마스터 텍스트 스타일 편집</a:t>
            </a:r>
          </a:p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r>
              <a:rPr kumimoji="1" lang="ko-KR" altLang="en-US" sz="1200" b="0" i="0" baseline="0">
                <a:solidFill>
                  <a:schemeClr val="tx1"/>
                </a:solidFill>
                <a:latin typeface="Arial"/>
                <a:ea typeface="Arial"/>
              </a:rPr>
              <a:t>둘째 수준</a:t>
            </a:r>
          </a:p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r>
              <a:rPr kumimoji="1" lang="ko-KR" altLang="en-US" sz="1200" b="0" i="0" baseline="0">
                <a:solidFill>
                  <a:schemeClr val="tx1"/>
                </a:solidFill>
                <a:latin typeface="Arial"/>
                <a:ea typeface="Arial"/>
              </a:rPr>
              <a:t>셋째 수준</a:t>
            </a:r>
          </a:p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r>
              <a:rPr kumimoji="1" lang="ko-KR" altLang="en-US" sz="1200" b="0" i="0" baseline="0">
                <a:solidFill>
                  <a:schemeClr val="tx1"/>
                </a:solidFill>
                <a:latin typeface="Arial"/>
                <a:ea typeface="Arial"/>
              </a:rPr>
              <a:t>넷째 수준</a:t>
            </a:r>
          </a:p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r>
              <a:rPr kumimoji="1" lang="ko-KR" altLang="en-US" sz="1200" b="0" i="0" baseline="0">
                <a:solidFill>
                  <a:schemeClr val="tx1"/>
                </a:solidFill>
                <a:latin typeface="Arial"/>
                <a:ea typeface="Arial"/>
              </a:rPr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328" y="6353729"/>
            <a:ext cx="2843535" cy="364974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fld id="{D422D86A-5F52-4165-8473-F1B836277586}" type="datetime1">
              <a:rPr lang="ko-KR" altLang="en-US"/>
              <a:pPr lvl="0">
                <a:defRPr/>
              </a:pPr>
              <a:t>2022-11-07</a:t>
            </a:fld>
            <a:endParaRPr lang="ko-KR" altLang="en-US"/>
          </a:p>
        </p:txBody>
      </p:sp>
      <p:grpSp>
        <p:nvGrpSpPr>
          <p:cNvPr id="4100" name="Group 1"/>
          <p:cNvGrpSpPr/>
          <p:nvPr/>
        </p:nvGrpSpPr>
        <p:grpSpPr>
          <a:xfrm>
            <a:off x="98406" y="82554"/>
            <a:ext cx="12000879" cy="338030"/>
            <a:chOff x="98406" y="82554"/>
            <a:chExt cx="12000879" cy="338030"/>
          </a:xfrm>
        </p:grpSpPr>
        <p:sp>
          <p:nvSpPr>
            <p:cNvPr id="4101" name="TextBox 4100"/>
            <p:cNvSpPr txBox="1"/>
            <p:nvPr/>
          </p:nvSpPr>
          <p:spPr>
            <a:xfrm rot="21600000">
              <a:off x="98406" y="82554"/>
              <a:ext cx="12000879" cy="338030"/>
            </a:xfrm>
            <a:prstGeom prst="rect">
              <a:avLst/>
            </a:prstGeom>
            <a:blipFill rotWithShape="1">
              <a:blip r:embed="rId14">
                <a:alphaModFix/>
                <a:lum/>
              </a:blip>
              <a:srcRect/>
              <a:stretch>
                <a:fillRect/>
              </a:stretch>
            </a:blipFill>
            <a:ln w="9525" cap="flat" cmpd="sng" algn="ctr">
              <a:noFill/>
              <a:prstDash val="solid"/>
              <a:round/>
            </a:ln>
            <a:effectLst>
              <a:outerShdw blurRad="50800" dist="38235" dir="5400000" algn="br">
                <a:srgbClr val="000000">
                  <a:alpha val="40000"/>
                </a:srgbClr>
              </a:outerShdw>
            </a:effectLst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kumimoji="1" lang="ko-KR" altLang="en-US" sz="1200" b="0" i="0" baseline="0">
                <a:solidFill>
                  <a:schemeClr val="tx1"/>
                </a:solidFill>
                <a:latin typeface="Arial"/>
                <a:ea typeface="Arial"/>
              </a:endParaRPr>
            </a:p>
          </p:txBody>
        </p:sp>
        <p:sp>
          <p:nvSpPr>
            <p:cNvPr id="4102" name="TextBox 4101"/>
            <p:cNvSpPr txBox="1"/>
            <p:nvPr/>
          </p:nvSpPr>
          <p:spPr>
            <a:xfrm>
              <a:off x="8290018" y="120621"/>
              <a:ext cx="3791851" cy="261895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r" defTabSz="58846888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1" lang="ko-KR" altLang="en-US" sz="1100" b="0" i="0" baseline="0">
                  <a:solidFill>
                    <a:srgbClr val="FFFFFF">
                      <a:alpha val="100000"/>
                    </a:srgbClr>
                  </a:solidFill>
                  <a:latin typeface="Noto Sans KR Medium"/>
                  <a:ea typeface="Noto Sans KR Medium"/>
                </a:rPr>
                <a:t>소프트웨어 DNA </a:t>
              </a:r>
              <a:r>
                <a:rPr kumimoji="1" lang="ko-KR" altLang="en-US" sz="1100" b="0" i="0" baseline="0">
                  <a:solidFill>
                    <a:srgbClr val="FFFFFF">
                      <a:alpha val="100000"/>
                    </a:srgbClr>
                  </a:solidFill>
                  <a:ea typeface="바탕"/>
                </a:rPr>
                <a:t>(</a:t>
              </a:r>
              <a:r>
                <a:rPr kumimoji="1" lang="ko-KR" altLang="en-US" sz="1100" b="0" i="0" baseline="0">
                  <a:solidFill>
                    <a:srgbClr val="FFFFFF">
                      <a:alpha val="100000"/>
                    </a:srgbClr>
                  </a:solidFill>
                  <a:latin typeface="Noto Sans KR Medium"/>
                  <a:ea typeface="Noto Sans KR Medium"/>
                </a:rPr>
                <a:t>Data</a:t>
              </a:r>
              <a:r>
                <a:rPr kumimoji="1" lang="ko-KR" altLang="en-US" sz="1100" b="0" i="0" baseline="0">
                  <a:solidFill>
                    <a:srgbClr val="FFFFFF">
                      <a:alpha val="100000"/>
                    </a:srgbClr>
                  </a:solidFill>
                  <a:ea typeface="바탕"/>
                </a:rPr>
                <a:t>,</a:t>
              </a:r>
              <a:r>
                <a:rPr kumimoji="1" lang="ko-KR" altLang="en-US" sz="1100" b="0" i="0" baseline="0">
                  <a:solidFill>
                    <a:srgbClr val="FFFFFF">
                      <a:alpha val="100000"/>
                    </a:srgbClr>
                  </a:solidFill>
                  <a:latin typeface="Noto Sans KR Medium"/>
                  <a:ea typeface="Noto Sans KR Medium"/>
                </a:rPr>
                <a:t> Network</a:t>
              </a:r>
              <a:r>
                <a:rPr kumimoji="1" lang="ko-KR" altLang="en-US" sz="1100" b="0" i="0" baseline="0">
                  <a:solidFill>
                    <a:srgbClr val="FFFFFF">
                      <a:alpha val="100000"/>
                    </a:srgbClr>
                  </a:solidFill>
                  <a:ea typeface="바탕"/>
                </a:rPr>
                <a:t>,</a:t>
              </a:r>
              <a:r>
                <a:rPr kumimoji="1" lang="ko-KR" altLang="en-US" sz="1100" b="0" i="0" baseline="0">
                  <a:solidFill>
                    <a:srgbClr val="FFFFFF">
                      <a:alpha val="100000"/>
                    </a:srgbClr>
                  </a:solidFill>
                  <a:latin typeface="Noto Sans KR Medium"/>
                  <a:ea typeface="Noto Sans KR Medium"/>
                </a:rPr>
                <a:t> AI</a:t>
              </a:r>
              <a:r>
                <a:rPr kumimoji="1" lang="ko-KR" altLang="en-US" sz="1100" b="0" i="0" baseline="0">
                  <a:solidFill>
                    <a:srgbClr val="FFFFFF">
                      <a:alpha val="100000"/>
                    </a:srgbClr>
                  </a:solidFill>
                  <a:ea typeface="바탕"/>
                </a:rPr>
                <a:t>)</a:t>
              </a:r>
              <a:r>
                <a:rPr kumimoji="1" lang="ko-KR" altLang="en-US" sz="1100" b="0" i="0" baseline="0">
                  <a:solidFill>
                    <a:srgbClr val="FFFFFF">
                      <a:alpha val="100000"/>
                    </a:srgbClr>
                  </a:solidFill>
                  <a:latin typeface="Noto Sans KR Medium"/>
                  <a:ea typeface="Noto Sans KR Medium"/>
                </a:rPr>
                <a:t>의 게임체인저</a:t>
              </a:r>
              <a:r>
                <a:rPr kumimoji="1" lang="ko-KR" altLang="en-US" sz="1100" b="0" i="0" baseline="0">
                  <a:solidFill>
                    <a:srgbClr val="FFFFFF">
                      <a:alpha val="100000"/>
                    </a:srgbClr>
                  </a:solidFill>
                  <a:ea typeface="바탕"/>
                </a:rPr>
                <a:t>,</a:t>
              </a:r>
              <a:r>
                <a:rPr kumimoji="1" lang="ko-KR" altLang="en-US" sz="1100" b="0" i="0" baseline="0">
                  <a:solidFill>
                    <a:srgbClr val="FFFFFF">
                      <a:alpha val="100000"/>
                    </a:srgbClr>
                  </a:solidFill>
                  <a:latin typeface="Noto Sans KR Medium"/>
                  <a:ea typeface="Noto Sans KR Medium"/>
                </a:rPr>
                <a:t> 순천향</a:t>
              </a:r>
              <a:r>
                <a:rPr kumimoji="1" lang="ko-KR" altLang="en-US" sz="1100" b="0" i="0" baseline="0">
                  <a:solidFill>
                    <a:srgbClr val="FFFFFF">
                      <a:alpha val="100000"/>
                    </a:srgbClr>
                  </a:solidFill>
                  <a:ea typeface="바탕"/>
                </a:rPr>
                <a:t>!</a:t>
              </a:r>
              <a:endParaRPr kumimoji="1" lang="ko-KR" altLang="en-US" sz="1100" b="0" i="0">
                <a:solidFill>
                  <a:srgbClr val="FFFFFF">
                    <a:alpha val="100000"/>
                  </a:srgbClr>
                </a:solidFill>
                <a:latin typeface="Noto Sans KR Medium"/>
                <a:ea typeface="Noto Sans KR Medium"/>
              </a:endParaRPr>
            </a:p>
          </p:txBody>
        </p:sp>
      </p:grpSp>
      <p:grpSp>
        <p:nvGrpSpPr>
          <p:cNvPr id="4103" name="Group 2"/>
          <p:cNvGrpSpPr/>
          <p:nvPr/>
        </p:nvGrpSpPr>
        <p:grpSpPr>
          <a:xfrm>
            <a:off x="5874292" y="6501234"/>
            <a:ext cx="6207578" cy="242806"/>
            <a:chOff x="5874292" y="6501234"/>
            <a:chExt cx="6207578" cy="242806"/>
          </a:xfrm>
        </p:grpSpPr>
        <p:grpSp>
          <p:nvGrpSpPr>
            <p:cNvPr id="4104" name="Group 2"/>
            <p:cNvGrpSpPr/>
            <p:nvPr/>
          </p:nvGrpSpPr>
          <p:grpSpPr>
            <a:xfrm>
              <a:off x="5874292" y="6501234"/>
              <a:ext cx="6207578" cy="242806"/>
              <a:chOff x="5874291" y="6501234"/>
              <a:chExt cx="6207578" cy="242806"/>
            </a:xfrm>
          </p:grpSpPr>
          <p:pic>
            <p:nvPicPr>
              <p:cNvPr id="4105" name="그림 4104"/>
              <p:cNvPicPr>
                <a:picLocks noChangeAspect="1"/>
              </p:cNvPicPr>
              <p:nvPr/>
            </p:nvPicPr>
            <p:blipFill rotWithShape="1">
              <a:blip r:embed="rId15">
                <a:lum/>
              </a:blip>
              <a:srcRect l="6670" r="6670"/>
              <a:stretch>
                <a:fillRect/>
              </a:stretch>
            </p:blipFill>
            <p:spPr>
              <a:xfrm>
                <a:off x="5874291" y="6501234"/>
                <a:ext cx="1101503" cy="242806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</a:ln>
            </p:spPr>
          </p:pic>
          <p:pic>
            <p:nvPicPr>
              <p:cNvPr id="4106" name="그림 4105"/>
              <p:cNvPicPr>
                <a:picLocks noChangeAspect="1"/>
              </p:cNvPicPr>
              <p:nvPr/>
            </p:nvPicPr>
            <p:blipFill rotWithShape="1">
              <a:blip r:embed="rId16">
                <a:lum/>
              </a:blip>
              <a:stretch>
                <a:fillRect/>
              </a:stretch>
            </p:blipFill>
            <p:spPr>
              <a:xfrm>
                <a:off x="7080564" y="6501234"/>
                <a:ext cx="1353854" cy="241243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</a:ln>
            </p:spPr>
          </p:pic>
          <p:pic>
            <p:nvPicPr>
              <p:cNvPr id="4107" name="그림 4106"/>
              <p:cNvPicPr>
                <a:picLocks noChangeAspect="1"/>
              </p:cNvPicPr>
              <p:nvPr/>
            </p:nvPicPr>
            <p:blipFill rotWithShape="1">
              <a:blip r:embed="rId17">
                <a:lum/>
              </a:blip>
              <a:srcRect l="12060" t="17240" r="10210" b="17240"/>
              <a:stretch>
                <a:fillRect/>
              </a:stretch>
            </p:blipFill>
            <p:spPr>
              <a:xfrm>
                <a:off x="8539187" y="6507541"/>
                <a:ext cx="763472" cy="236498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</a:ln>
            </p:spPr>
          </p:pic>
          <p:pic>
            <p:nvPicPr>
              <p:cNvPr id="4108" name="그림 4107"/>
              <p:cNvPicPr>
                <a:picLocks noChangeAspect="1"/>
              </p:cNvPicPr>
              <p:nvPr/>
            </p:nvPicPr>
            <p:blipFill rotWithShape="1">
              <a:blip r:embed="rId18">
                <a:lum/>
              </a:blip>
              <a:stretch>
                <a:fillRect/>
              </a:stretch>
            </p:blipFill>
            <p:spPr>
              <a:xfrm>
                <a:off x="9407373" y="6507541"/>
                <a:ext cx="879349" cy="209538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</a:ln>
            </p:spPr>
          </p:pic>
          <p:pic>
            <p:nvPicPr>
              <p:cNvPr id="4109" name="그림 4108"/>
              <p:cNvPicPr>
                <a:picLocks noChangeAspect="1"/>
              </p:cNvPicPr>
              <p:nvPr/>
            </p:nvPicPr>
            <p:blipFill rotWithShape="1">
              <a:blip r:embed="rId19">
                <a:lum/>
              </a:blip>
              <a:stretch>
                <a:fillRect/>
              </a:stretch>
            </p:blipFill>
            <p:spPr>
              <a:xfrm>
                <a:off x="11372373" y="6521831"/>
                <a:ext cx="709496" cy="201612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</a:ln>
            </p:spPr>
          </p:pic>
        </p:grpSp>
        <p:pic>
          <p:nvPicPr>
            <p:cNvPr id="4110" name="그림 4109"/>
            <p:cNvPicPr>
              <a:picLocks noChangeAspect="1"/>
            </p:cNvPicPr>
            <p:nvPr/>
          </p:nvPicPr>
          <p:blipFill rotWithShape="1">
            <a:blip r:embed="rId20">
              <a:lum/>
            </a:blip>
            <a:stretch>
              <a:fillRect/>
            </a:stretch>
          </p:blipFill>
          <p:spPr>
            <a:xfrm>
              <a:off x="10391436" y="6545664"/>
              <a:ext cx="874604" cy="171415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</p:pic>
      </p:grp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1707848" y="6413935"/>
            <a:ext cx="3785488" cy="31263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ko-KR" altLang="en-US" sz="1200" b="0" i="0" baseline="0">
                <a:solidFill>
                  <a:srgbClr val="8C8C8C">
                    <a:alpha val="100000"/>
                  </a:srgbClr>
                </a:solidFill>
                <a:latin typeface="맑은 고딕"/>
                <a:ea typeface="맑은 고딕"/>
              </a:defRPr>
            </a:lvl1pPr>
          </a:lstStyle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rgbClr val="8C8C8C">
                  <a:alpha val="100000"/>
                </a:srgbClr>
              </a:solidFill>
              <a:latin typeface="맑은 고딕"/>
              <a:ea typeface="맑은 고딕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490468" y="6413935"/>
            <a:ext cx="969773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just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ko-KR" altLang="en-US" sz="1200" b="0" i="0" baseline="0">
                <a:solidFill>
                  <a:srgbClr val="8C8C8C">
                    <a:alpha val="100000"/>
                  </a:srgbClr>
                </a:solidFill>
                <a:latin typeface="맑은 고딕"/>
                <a:ea typeface="맑은 고딕"/>
              </a:defRPr>
            </a:lvl1pPr>
          </a:lstStyle>
          <a:p>
            <a:pPr marL="0" lvl="0" indent="0" algn="just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62BE2425-5D46-4E4E-A487-AF0D98D3E2C4}" type="slidenum">
              <a:rPr kumimoji="1" lang="ko-KR" altLang="en-US" sz="1200" b="0" i="0" baseline="0">
                <a:solidFill>
                  <a:srgbClr val="8C8C8C">
                    <a:alpha val="100000"/>
                  </a:srgbClr>
                </a:solidFill>
                <a:latin typeface="맑은 고딕"/>
                <a:ea typeface="맑은 고딕"/>
                <a:cs typeface="+mn-cs"/>
              </a:rPr>
              <a:pPr marL="0" lvl="0" indent="0" algn="just" defTabSz="58846888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‹#›</a:t>
            </a:fld>
            <a:endParaRPr kumimoji="1" lang="ko-KR" altLang="en-US" sz="1200" b="0" i="0">
              <a:solidFill>
                <a:srgbClr val="8C8C8C">
                  <a:alpha val="100000"/>
                </a:srgbClr>
              </a:solidFill>
              <a:latin typeface="맑은 고딕"/>
              <a:ea typeface="맑은 고딕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4" r:id="rId1"/>
    <p:sldLayoutId id="2147483755" r:id="rId2"/>
    <p:sldLayoutId id="2147483756" r:id="rId3"/>
    <p:sldLayoutId id="2147483757" r:id="rId4"/>
    <p:sldLayoutId id="2147483758" r:id="rId5"/>
    <p:sldLayoutId id="2147483759" r:id="rId6"/>
    <p:sldLayoutId id="2147483760" r:id="rId7"/>
    <p:sldLayoutId id="2147483761" r:id="rId8"/>
    <p:sldLayoutId id="2147483762" r:id="rId9"/>
    <p:sldLayoutId id="2147483763" r:id="rId10"/>
    <p:sldLayoutId id="2147483764" r:id="rId11"/>
    <p:sldLayoutId id="2147483765" r:id="rId12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rtl="0" eaLnBrk="1" latinLnBrk="1" hangingPunct="1">
        <a:defRPr>
          <a:solidFill>
            <a:schemeClr val="tx2"/>
          </a:solidFill>
        </a:defRPr>
      </a:lvl2pPr>
      <a:lvl3pPr rtl="0" eaLnBrk="1" latinLnBrk="1" hangingPunct="1">
        <a:defRPr>
          <a:solidFill>
            <a:schemeClr val="tx2"/>
          </a:solidFill>
        </a:defRPr>
      </a:lvl3pPr>
      <a:lvl4pPr rtl="0" eaLnBrk="1" latinLnBrk="1" hangingPunct="1">
        <a:defRPr>
          <a:solidFill>
            <a:schemeClr val="tx2"/>
          </a:solidFill>
        </a:defRPr>
      </a:lvl4pPr>
      <a:lvl5pPr rtl="0" eaLnBrk="1" latinLnBrk="1" hangingPunct="1">
        <a:defRPr>
          <a:solidFill>
            <a:schemeClr val="tx2"/>
          </a:solidFill>
        </a:defRPr>
      </a:lvl5pPr>
      <a:lvl6pPr rtl="0" eaLnBrk="1" latinLnBrk="1" hangingPunct="1">
        <a:defRPr>
          <a:solidFill>
            <a:schemeClr val="tx2"/>
          </a:solidFill>
        </a:defRPr>
      </a:lvl6pPr>
      <a:lvl7pPr rtl="0" eaLnBrk="1" latinLnBrk="1" hangingPunct="1">
        <a:defRPr>
          <a:solidFill>
            <a:schemeClr val="tx2"/>
          </a:solidFill>
        </a:defRPr>
      </a:lvl7pPr>
      <a:lvl8pPr rtl="0" eaLnBrk="1" latinLnBrk="1" hangingPunct="1">
        <a:defRPr>
          <a:solidFill>
            <a:schemeClr val="tx2"/>
          </a:solidFill>
        </a:defRPr>
      </a:lvl8pPr>
      <a:lvl9pPr rtl="0"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5526" y="544388"/>
            <a:ext cx="11366010" cy="53489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58846888" rtl="0" eaLnBrk="1" latinLnBrk="1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4400" b="0" i="0" baseline="0">
                <a:solidFill>
                  <a:schemeClr val="tx2"/>
                </a:solidFill>
                <a:latin typeface="Arial"/>
                <a:ea typeface="Arial"/>
                <a:sym typeface="Arial"/>
              </a:rPr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328" y="1599540"/>
            <a:ext cx="10967924" cy="4524097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grpSp>
        <p:nvGrpSpPr>
          <p:cNvPr id="5124" name="Group 1"/>
          <p:cNvGrpSpPr/>
          <p:nvPr/>
        </p:nvGrpSpPr>
        <p:grpSpPr>
          <a:xfrm>
            <a:off x="98406" y="82554"/>
            <a:ext cx="12000879" cy="338030"/>
            <a:chOff x="98406" y="82554"/>
            <a:chExt cx="12000879" cy="338030"/>
          </a:xfrm>
        </p:grpSpPr>
        <p:sp>
          <p:nvSpPr>
            <p:cNvPr id="5125" name="TextBox 5124"/>
            <p:cNvSpPr txBox="1"/>
            <p:nvPr/>
          </p:nvSpPr>
          <p:spPr>
            <a:xfrm rot="21600000">
              <a:off x="98406" y="82554"/>
              <a:ext cx="12000879" cy="338030"/>
            </a:xfrm>
            <a:prstGeom prst="rect">
              <a:avLst/>
            </a:prstGeom>
            <a:blipFill rotWithShape="1">
              <a:blip r:embed="rId14">
                <a:alphaModFix/>
                <a:lum/>
              </a:blip>
              <a:srcRect/>
              <a:stretch>
                <a:fillRect/>
              </a:stretch>
            </a:blipFill>
            <a:ln w="9525" cap="flat" cmpd="sng" algn="ctr">
              <a:noFill/>
              <a:prstDash val="solid"/>
              <a:round/>
            </a:ln>
            <a:effectLst>
              <a:outerShdw blurRad="50800" dist="38235" dir="5400000" algn="br">
                <a:srgbClr val="000000">
                  <a:alpha val="40000"/>
                </a:srgbClr>
              </a:outerShdw>
            </a:effectLst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kumimoji="1" lang="ko-KR" altLang="en-US" sz="1200" b="0" i="0" baseline="0">
                <a:solidFill>
                  <a:schemeClr val="tx1"/>
                </a:solidFill>
                <a:latin typeface="Arial"/>
                <a:ea typeface="Arial"/>
              </a:endParaRPr>
            </a:p>
          </p:txBody>
        </p:sp>
        <p:sp>
          <p:nvSpPr>
            <p:cNvPr id="5126" name="TextBox 5125"/>
            <p:cNvSpPr txBox="1"/>
            <p:nvPr/>
          </p:nvSpPr>
          <p:spPr>
            <a:xfrm>
              <a:off x="8290018" y="120621"/>
              <a:ext cx="3791851" cy="261895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r" defTabSz="58846888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1" lang="ko-KR" altLang="en-US" sz="1100" b="0" i="0" baseline="0">
                  <a:solidFill>
                    <a:srgbClr val="FFFFFF">
                      <a:alpha val="100000"/>
                    </a:srgbClr>
                  </a:solidFill>
                  <a:latin typeface="Noto Sans KR Medium"/>
                  <a:ea typeface="Noto Sans KR Medium"/>
                </a:rPr>
                <a:t>소프트웨어 DNA </a:t>
              </a:r>
              <a:r>
                <a:rPr kumimoji="1" lang="ko-KR" altLang="en-US" sz="1100" b="0" i="0" baseline="0">
                  <a:solidFill>
                    <a:srgbClr val="FFFFFF">
                      <a:alpha val="100000"/>
                    </a:srgbClr>
                  </a:solidFill>
                  <a:ea typeface="바탕"/>
                </a:rPr>
                <a:t>(</a:t>
              </a:r>
              <a:r>
                <a:rPr kumimoji="1" lang="ko-KR" altLang="en-US" sz="1100" b="0" i="0" baseline="0">
                  <a:solidFill>
                    <a:srgbClr val="FFFFFF">
                      <a:alpha val="100000"/>
                    </a:srgbClr>
                  </a:solidFill>
                  <a:latin typeface="Noto Sans KR Medium"/>
                  <a:ea typeface="Noto Sans KR Medium"/>
                </a:rPr>
                <a:t>Data</a:t>
              </a:r>
              <a:r>
                <a:rPr kumimoji="1" lang="ko-KR" altLang="en-US" sz="1100" b="0" i="0" baseline="0">
                  <a:solidFill>
                    <a:srgbClr val="FFFFFF">
                      <a:alpha val="100000"/>
                    </a:srgbClr>
                  </a:solidFill>
                  <a:ea typeface="바탕"/>
                </a:rPr>
                <a:t>,</a:t>
              </a:r>
              <a:r>
                <a:rPr kumimoji="1" lang="ko-KR" altLang="en-US" sz="1100" b="0" i="0" baseline="0">
                  <a:solidFill>
                    <a:srgbClr val="FFFFFF">
                      <a:alpha val="100000"/>
                    </a:srgbClr>
                  </a:solidFill>
                  <a:latin typeface="Noto Sans KR Medium"/>
                  <a:ea typeface="Noto Sans KR Medium"/>
                </a:rPr>
                <a:t> Network</a:t>
              </a:r>
              <a:r>
                <a:rPr kumimoji="1" lang="ko-KR" altLang="en-US" sz="1100" b="0" i="0" baseline="0">
                  <a:solidFill>
                    <a:srgbClr val="FFFFFF">
                      <a:alpha val="100000"/>
                    </a:srgbClr>
                  </a:solidFill>
                  <a:ea typeface="바탕"/>
                </a:rPr>
                <a:t>,</a:t>
              </a:r>
              <a:r>
                <a:rPr kumimoji="1" lang="ko-KR" altLang="en-US" sz="1100" b="0" i="0" baseline="0">
                  <a:solidFill>
                    <a:srgbClr val="FFFFFF">
                      <a:alpha val="100000"/>
                    </a:srgbClr>
                  </a:solidFill>
                  <a:latin typeface="Noto Sans KR Medium"/>
                  <a:ea typeface="Noto Sans KR Medium"/>
                </a:rPr>
                <a:t> AI</a:t>
              </a:r>
              <a:r>
                <a:rPr kumimoji="1" lang="ko-KR" altLang="en-US" sz="1100" b="0" i="0" baseline="0">
                  <a:solidFill>
                    <a:srgbClr val="FFFFFF">
                      <a:alpha val="100000"/>
                    </a:srgbClr>
                  </a:solidFill>
                  <a:ea typeface="바탕"/>
                </a:rPr>
                <a:t>)</a:t>
              </a:r>
              <a:r>
                <a:rPr kumimoji="1" lang="ko-KR" altLang="en-US" sz="1100" b="0" i="0" baseline="0">
                  <a:solidFill>
                    <a:srgbClr val="FFFFFF">
                      <a:alpha val="100000"/>
                    </a:srgbClr>
                  </a:solidFill>
                  <a:latin typeface="Noto Sans KR Medium"/>
                  <a:ea typeface="Noto Sans KR Medium"/>
                </a:rPr>
                <a:t>의 게임체인저</a:t>
              </a:r>
              <a:r>
                <a:rPr kumimoji="1" lang="ko-KR" altLang="en-US" sz="1100" b="0" i="0" baseline="0">
                  <a:solidFill>
                    <a:srgbClr val="FFFFFF">
                      <a:alpha val="100000"/>
                    </a:srgbClr>
                  </a:solidFill>
                  <a:ea typeface="바탕"/>
                </a:rPr>
                <a:t>,</a:t>
              </a:r>
              <a:r>
                <a:rPr kumimoji="1" lang="ko-KR" altLang="en-US" sz="1100" b="0" i="0" baseline="0">
                  <a:solidFill>
                    <a:srgbClr val="FFFFFF">
                      <a:alpha val="100000"/>
                    </a:srgbClr>
                  </a:solidFill>
                  <a:latin typeface="Noto Sans KR Medium"/>
                  <a:ea typeface="Noto Sans KR Medium"/>
                </a:rPr>
                <a:t> 순천향</a:t>
              </a:r>
              <a:r>
                <a:rPr kumimoji="1" lang="ko-KR" altLang="en-US" sz="1100" b="0" i="0" baseline="0">
                  <a:solidFill>
                    <a:srgbClr val="FFFFFF">
                      <a:alpha val="100000"/>
                    </a:srgbClr>
                  </a:solidFill>
                  <a:ea typeface="바탕"/>
                </a:rPr>
                <a:t>!</a:t>
              </a:r>
              <a:endParaRPr kumimoji="1" lang="ko-KR" altLang="en-US" sz="1100" b="0" i="0">
                <a:solidFill>
                  <a:srgbClr val="FFFFFF">
                    <a:alpha val="100000"/>
                  </a:srgbClr>
                </a:solidFill>
                <a:latin typeface="Noto Sans KR Medium"/>
                <a:ea typeface="Noto Sans KR Medium"/>
              </a:endParaRPr>
            </a:p>
          </p:txBody>
        </p:sp>
      </p:grpSp>
      <p:grpSp>
        <p:nvGrpSpPr>
          <p:cNvPr id="5127" name="Group 2"/>
          <p:cNvGrpSpPr/>
          <p:nvPr/>
        </p:nvGrpSpPr>
        <p:grpSpPr>
          <a:xfrm>
            <a:off x="5874292" y="6501234"/>
            <a:ext cx="6207578" cy="242806"/>
            <a:chOff x="5874292" y="6501234"/>
            <a:chExt cx="6207578" cy="242806"/>
          </a:xfrm>
        </p:grpSpPr>
        <p:grpSp>
          <p:nvGrpSpPr>
            <p:cNvPr id="5128" name="Group 2"/>
            <p:cNvGrpSpPr/>
            <p:nvPr/>
          </p:nvGrpSpPr>
          <p:grpSpPr>
            <a:xfrm>
              <a:off x="5874292" y="6501234"/>
              <a:ext cx="6207578" cy="242806"/>
              <a:chOff x="5874291" y="6501234"/>
              <a:chExt cx="6207578" cy="242806"/>
            </a:xfrm>
          </p:grpSpPr>
          <p:pic>
            <p:nvPicPr>
              <p:cNvPr id="5129" name="그림 5128"/>
              <p:cNvPicPr>
                <a:picLocks noChangeAspect="1"/>
              </p:cNvPicPr>
              <p:nvPr/>
            </p:nvPicPr>
            <p:blipFill rotWithShape="1">
              <a:blip r:embed="rId15">
                <a:lum/>
              </a:blip>
              <a:srcRect l="6670" r="6670"/>
              <a:stretch>
                <a:fillRect/>
              </a:stretch>
            </p:blipFill>
            <p:spPr>
              <a:xfrm>
                <a:off x="5874291" y="6501234"/>
                <a:ext cx="1101503" cy="242806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</a:ln>
            </p:spPr>
          </p:pic>
          <p:pic>
            <p:nvPicPr>
              <p:cNvPr id="5130" name="그림 5129"/>
              <p:cNvPicPr>
                <a:picLocks noChangeAspect="1"/>
              </p:cNvPicPr>
              <p:nvPr/>
            </p:nvPicPr>
            <p:blipFill rotWithShape="1">
              <a:blip r:embed="rId16">
                <a:lum/>
              </a:blip>
              <a:stretch>
                <a:fillRect/>
              </a:stretch>
            </p:blipFill>
            <p:spPr>
              <a:xfrm>
                <a:off x="7080564" y="6501234"/>
                <a:ext cx="1353854" cy="241243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</a:ln>
            </p:spPr>
          </p:pic>
          <p:pic>
            <p:nvPicPr>
              <p:cNvPr id="5131" name="그림 5130"/>
              <p:cNvPicPr>
                <a:picLocks noChangeAspect="1"/>
              </p:cNvPicPr>
              <p:nvPr/>
            </p:nvPicPr>
            <p:blipFill rotWithShape="1">
              <a:blip r:embed="rId17">
                <a:lum/>
              </a:blip>
              <a:srcRect l="12060" t="17240" r="10210" b="17240"/>
              <a:stretch>
                <a:fillRect/>
              </a:stretch>
            </p:blipFill>
            <p:spPr>
              <a:xfrm>
                <a:off x="8539187" y="6507541"/>
                <a:ext cx="763472" cy="236498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</a:ln>
            </p:spPr>
          </p:pic>
          <p:pic>
            <p:nvPicPr>
              <p:cNvPr id="5132" name="그림 5131"/>
              <p:cNvPicPr>
                <a:picLocks noChangeAspect="1"/>
              </p:cNvPicPr>
              <p:nvPr/>
            </p:nvPicPr>
            <p:blipFill rotWithShape="1">
              <a:blip r:embed="rId18">
                <a:lum/>
              </a:blip>
              <a:stretch>
                <a:fillRect/>
              </a:stretch>
            </p:blipFill>
            <p:spPr>
              <a:xfrm>
                <a:off x="9407373" y="6507541"/>
                <a:ext cx="879349" cy="209538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</a:ln>
            </p:spPr>
          </p:pic>
          <p:pic>
            <p:nvPicPr>
              <p:cNvPr id="5133" name="그림 5132"/>
              <p:cNvPicPr>
                <a:picLocks noChangeAspect="1"/>
              </p:cNvPicPr>
              <p:nvPr/>
            </p:nvPicPr>
            <p:blipFill rotWithShape="1">
              <a:blip r:embed="rId19">
                <a:lum/>
              </a:blip>
              <a:stretch>
                <a:fillRect/>
              </a:stretch>
            </p:blipFill>
            <p:spPr>
              <a:xfrm>
                <a:off x="11372373" y="6521831"/>
                <a:ext cx="709496" cy="201612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</a:ln>
            </p:spPr>
          </p:pic>
        </p:grpSp>
        <p:pic>
          <p:nvPicPr>
            <p:cNvPr id="5134" name="그림 5133"/>
            <p:cNvPicPr>
              <a:picLocks noChangeAspect="1"/>
            </p:cNvPicPr>
            <p:nvPr/>
          </p:nvPicPr>
          <p:blipFill rotWithShape="1">
            <a:blip r:embed="rId20">
              <a:lum/>
            </a:blip>
            <a:stretch>
              <a:fillRect/>
            </a:stretch>
          </p:blipFill>
          <p:spPr>
            <a:xfrm>
              <a:off x="10391436" y="6545664"/>
              <a:ext cx="874604" cy="171415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</p:pic>
      </p:grp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6481" y="6353597"/>
            <a:ext cx="2742649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>
            <a:lvl1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ko-KR" altLang="en-US" sz="1800" b="0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defRPr>
            </a:lvl1pPr>
          </a:lstStyle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D422D86A-5F52-4165-8473-F1B836277586}" type="datetime1">
              <a:rPr kumimoji="1" lang="ko-KR" altLang="en-US" sz="1800" b="0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  <a:cs typeface="+mn-cs"/>
              </a:rPr>
              <a:pPr marL="0" lvl="0" indent="0" algn="l" defTabSz="58846888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2022-11-07</a:t>
            </a:fld>
            <a:endParaRPr kumimoji="1" lang="ko-KR" altLang="en-US" sz="1800" b="0" i="0" baseline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1561830" y="6413935"/>
            <a:ext cx="3931507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ko-KR" altLang="en-US" sz="1200" b="0" i="0" baseline="0">
                <a:solidFill>
                  <a:srgbClr val="8C8C8C">
                    <a:alpha val="100000"/>
                  </a:srgbClr>
                </a:solidFill>
                <a:latin typeface="맑은 고딕"/>
                <a:ea typeface="맑은 고딕"/>
              </a:defRPr>
            </a:lvl1pPr>
          </a:lstStyle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rgbClr val="8C8C8C">
                  <a:alpha val="100000"/>
                </a:srgbClr>
              </a:solidFill>
              <a:latin typeface="맑은 고딕"/>
              <a:ea typeface="맑은 고딕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455526" y="6413935"/>
            <a:ext cx="971392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just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ko-KR" altLang="en-US" sz="1200" b="0" i="0" baseline="0">
                <a:solidFill>
                  <a:srgbClr val="8C8C8C">
                    <a:alpha val="100000"/>
                  </a:srgbClr>
                </a:solidFill>
                <a:latin typeface="맑은 고딕"/>
                <a:ea typeface="맑은 고딕"/>
              </a:defRPr>
            </a:lvl1pPr>
          </a:lstStyle>
          <a:p>
            <a:pPr marL="0" lvl="0" indent="0" algn="just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1CF03B7A-A243-44EB-9B0B-8C731E002777}" type="slidenum">
              <a:rPr kumimoji="1" lang="ko-KR" altLang="en-US" sz="1200" b="0" i="0" baseline="0">
                <a:solidFill>
                  <a:srgbClr val="8C8C8C">
                    <a:alpha val="100000"/>
                  </a:srgbClr>
                </a:solidFill>
                <a:latin typeface="맑은 고딕"/>
                <a:ea typeface="맑은 고딕"/>
                <a:cs typeface="+mn-cs"/>
              </a:rPr>
              <a:pPr marL="0" lvl="0" indent="0" algn="just" defTabSz="58846888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‹#›</a:t>
            </a:fld>
            <a:endParaRPr kumimoji="1" lang="ko-KR" altLang="en-US" sz="1200" b="0" i="0">
              <a:solidFill>
                <a:srgbClr val="8C8C8C">
                  <a:alpha val="100000"/>
                </a:srgbClr>
              </a:solidFill>
              <a:latin typeface="맑은 고딕"/>
              <a:ea typeface="맑은 고딕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67" r:id="rId2"/>
    <p:sldLayoutId id="2147483768" r:id="rId3"/>
    <p:sldLayoutId id="2147483769" r:id="rId4"/>
    <p:sldLayoutId id="2147483770" r:id="rId5"/>
    <p:sldLayoutId id="2147483771" r:id="rId6"/>
    <p:sldLayoutId id="2147483772" r:id="rId7"/>
    <p:sldLayoutId id="2147483773" r:id="rId8"/>
    <p:sldLayoutId id="2147483774" r:id="rId9"/>
    <p:sldLayoutId id="2147483775" r:id="rId10"/>
    <p:sldLayoutId id="2147483776" r:id="rId11"/>
    <p:sldLayoutId id="2147483777" r:id="rId12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rtl="0" eaLnBrk="1" latinLnBrk="1" hangingPunct="1">
        <a:defRPr>
          <a:solidFill>
            <a:schemeClr val="tx2"/>
          </a:solidFill>
        </a:defRPr>
      </a:lvl2pPr>
      <a:lvl3pPr rtl="0" eaLnBrk="1" latinLnBrk="1" hangingPunct="1">
        <a:defRPr>
          <a:solidFill>
            <a:schemeClr val="tx2"/>
          </a:solidFill>
        </a:defRPr>
      </a:lvl3pPr>
      <a:lvl4pPr rtl="0" eaLnBrk="1" latinLnBrk="1" hangingPunct="1">
        <a:defRPr>
          <a:solidFill>
            <a:schemeClr val="tx2"/>
          </a:solidFill>
        </a:defRPr>
      </a:lvl4pPr>
      <a:lvl5pPr rtl="0" eaLnBrk="1" latinLnBrk="1" hangingPunct="1">
        <a:defRPr>
          <a:solidFill>
            <a:schemeClr val="tx2"/>
          </a:solidFill>
        </a:defRPr>
      </a:lvl5pPr>
      <a:lvl6pPr rtl="0" eaLnBrk="1" latinLnBrk="1" hangingPunct="1">
        <a:defRPr>
          <a:solidFill>
            <a:schemeClr val="tx2"/>
          </a:solidFill>
        </a:defRPr>
      </a:lvl6pPr>
      <a:lvl7pPr rtl="0" eaLnBrk="1" latinLnBrk="1" hangingPunct="1">
        <a:defRPr>
          <a:solidFill>
            <a:schemeClr val="tx2"/>
          </a:solidFill>
        </a:defRPr>
      </a:lvl7pPr>
      <a:lvl8pPr rtl="0" eaLnBrk="1" latinLnBrk="1" hangingPunct="1">
        <a:defRPr>
          <a:solidFill>
            <a:schemeClr val="tx2"/>
          </a:solidFill>
        </a:defRPr>
      </a:lvl8pPr>
      <a:lvl9pPr rtl="0"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6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4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6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6.xml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4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4.xml"/><Relationship Id="rId5" Type="http://schemas.openxmlformats.org/officeDocument/2006/relationships/image" Target="../media/image15.png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6.xml"/><Relationship Id="rId5" Type="http://schemas.openxmlformats.org/officeDocument/2006/relationships/image" Target="../media/image15.png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44.xml"/><Relationship Id="rId1" Type="http://schemas.openxmlformats.org/officeDocument/2006/relationships/video" Target="https://www.youtube.com/embed/PDDyhWiIZsE" TargetMode="External"/><Relationship Id="rId5" Type="http://schemas.openxmlformats.org/officeDocument/2006/relationships/image" Target="../media/image16.jpe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4.xml"/><Relationship Id="rId5" Type="http://schemas.openxmlformats.org/officeDocument/2006/relationships/image" Target="../media/image15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.png"/><Relationship Id="rId7" Type="http://schemas.openxmlformats.org/officeDocument/2006/relationships/image" Target="../media/image2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6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4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6.xml"/><Relationship Id="rId6" Type="http://schemas.openxmlformats.org/officeDocument/2006/relationships/image" Target="../media/image15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그림 6147"/>
          <p:cNvPicPr>
            <a:picLocks noChangeAspect="1"/>
          </p:cNvPicPr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806284" y="649157"/>
            <a:ext cx="2334791" cy="45870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sp>
        <p:nvSpPr>
          <p:cNvPr id="6149" name="TextBox 6148"/>
          <p:cNvSpPr txBox="1"/>
          <p:nvPr/>
        </p:nvSpPr>
        <p:spPr>
          <a:xfrm rot="21600000">
            <a:off x="8059827" y="1836396"/>
            <a:ext cx="4126756" cy="174597"/>
          </a:xfrm>
          <a:prstGeom prst="rect">
            <a:avLst/>
          </a:prstGeom>
          <a:blipFill rotWithShape="1">
            <a:blip r:embed="rId3">
              <a:alphaModFix/>
              <a:lum/>
            </a:blip>
            <a:srcRect/>
            <a:stretch>
              <a:fillRect/>
            </a:stretch>
          </a:blipFill>
          <a:ln w="9525" cap="flat" cmpd="sng" algn="ctr">
            <a:noFill/>
            <a:prstDash val="solid"/>
            <a:round/>
          </a:ln>
          <a:effectLst>
            <a:outerShdw blurRad="50800" dist="38235" dir="5400000" algn="br">
              <a:srgbClr val="000000">
                <a:alpha val="40000"/>
              </a:srgbClr>
            </a:outerShdw>
          </a:effectLst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6150" name="TextBox 6149"/>
          <p:cNvSpPr txBox="1"/>
          <p:nvPr/>
        </p:nvSpPr>
        <p:spPr>
          <a:xfrm rot="21600000">
            <a:off x="0" y="5328285"/>
            <a:ext cx="8467741" cy="695151"/>
          </a:xfrm>
          <a:prstGeom prst="rect">
            <a:avLst/>
          </a:prstGeom>
          <a:blipFill rotWithShape="1">
            <a:blip r:embed="rId4">
              <a:alphaModFix/>
              <a:lum/>
            </a:blip>
            <a:srcRect/>
            <a:stretch>
              <a:fillRect/>
            </a:stretch>
          </a:blipFill>
          <a:ln w="9525" cap="flat" cmpd="sng" algn="ctr">
            <a:noFill/>
            <a:prstDash val="solid"/>
            <a:round/>
          </a:ln>
          <a:effectLst>
            <a:outerShdw blurRad="50800" dist="38235" dir="5400000" algn="br">
              <a:srgbClr val="000000">
                <a:alpha val="40000"/>
              </a:srgbClr>
            </a:outerShdw>
          </a:effectLst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6151" name="TextBox 6150"/>
          <p:cNvSpPr txBox="1"/>
          <p:nvPr/>
        </p:nvSpPr>
        <p:spPr>
          <a:xfrm rot="21600000">
            <a:off x="0" y="6023436"/>
            <a:ext cx="4598135" cy="257151"/>
          </a:xfrm>
          <a:prstGeom prst="rect">
            <a:avLst/>
          </a:prstGeom>
          <a:blipFill rotWithShape="1">
            <a:blip r:embed="rId5">
              <a:alphaModFix/>
              <a:lum/>
            </a:blip>
            <a:srcRect/>
            <a:stretch>
              <a:fillRect/>
            </a:stretch>
          </a:blipFill>
          <a:ln w="9525" cap="flat" cmpd="sng" algn="ctr">
            <a:noFill/>
            <a:prstDash val="solid"/>
            <a:round/>
          </a:ln>
          <a:effectLst>
            <a:outerShdw blurRad="50800" dist="38235" dir="5400000" algn="br">
              <a:srgbClr val="000000">
                <a:alpha val="40000"/>
              </a:srgbClr>
            </a:outerShdw>
          </a:effectLst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6152" name="TextBox 6151"/>
          <p:cNvSpPr txBox="1"/>
          <p:nvPr/>
        </p:nvSpPr>
        <p:spPr>
          <a:xfrm>
            <a:off x="806284" y="2299849"/>
            <a:ext cx="6493308" cy="173486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5400" b="0" i="0" baseline="0">
                <a:solidFill>
                  <a:srgbClr val="000000">
                    <a:alpha val="100000"/>
                  </a:srgbClr>
                </a:solidFill>
                <a:latin typeface="Noto Sans KR Medium"/>
                <a:ea typeface="Noto Sans KR Medium"/>
              </a:rPr>
              <a:t>시각장애인을 위한</a:t>
            </a:r>
          </a:p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5400" b="0" i="0" baseline="0">
                <a:solidFill>
                  <a:srgbClr val="000000">
                    <a:alpha val="100000"/>
                  </a:srgbClr>
                </a:solidFill>
                <a:latin typeface="Noto Sans KR Medium"/>
                <a:ea typeface="Noto Sans KR Medium"/>
              </a:rPr>
              <a:t>캔 음료 구별 서비스</a:t>
            </a:r>
            <a:endParaRPr kumimoji="1" lang="ko-KR" altLang="en-US" sz="5400" b="0" i="0">
              <a:solidFill>
                <a:srgbClr val="000000">
                  <a:alpha val="100000"/>
                </a:srgbClr>
              </a:solidFill>
              <a:latin typeface="Noto Sans KR Medium"/>
              <a:ea typeface="Noto Sans KR Medium"/>
            </a:endParaRPr>
          </a:p>
        </p:txBody>
      </p:sp>
      <p:sp>
        <p:nvSpPr>
          <p:cNvPr id="6153" name="TextBox 6152"/>
          <p:cNvSpPr txBox="1"/>
          <p:nvPr/>
        </p:nvSpPr>
        <p:spPr>
          <a:xfrm>
            <a:off x="806284" y="4372744"/>
            <a:ext cx="4245815" cy="90949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58846888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800" b="0" i="0" baseline="0">
                <a:solidFill>
                  <a:srgbClr val="000000">
                    <a:alpha val="100000"/>
                  </a:srgbClr>
                </a:solidFill>
                <a:latin typeface="Noto Sans KR"/>
                <a:ea typeface="Noto Sans KR"/>
              </a:rPr>
              <a:t>팀명 </a:t>
            </a:r>
            <a:r>
              <a:rPr kumimoji="1" lang="ko-KR" altLang="en-US" sz="1800" b="0" i="0" baseline="0">
                <a:solidFill>
                  <a:srgbClr val="000000">
                    <a:alpha val="100000"/>
                  </a:srgbClr>
                </a:solidFill>
                <a:ea typeface="바탕"/>
              </a:rPr>
              <a:t>:</a:t>
            </a:r>
            <a:r>
              <a:rPr kumimoji="1" lang="ko-KR" altLang="en-US" sz="1800" b="0" i="0" baseline="0">
                <a:solidFill>
                  <a:srgbClr val="000000">
                    <a:alpha val="100000"/>
                  </a:srgbClr>
                </a:solidFill>
                <a:latin typeface="Noto Sans KR"/>
                <a:ea typeface="Noto Sans KR"/>
              </a:rPr>
              <a:t> 가보자근</a:t>
            </a:r>
          </a:p>
          <a:p>
            <a:pPr marL="0" lvl="0" indent="0" algn="l" defTabSz="58846888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800" b="0" i="0" baseline="0">
                <a:solidFill>
                  <a:srgbClr val="000000">
                    <a:alpha val="100000"/>
                  </a:srgbClr>
                </a:solidFill>
                <a:latin typeface="Noto Sans KR"/>
                <a:ea typeface="Noto Sans KR"/>
              </a:rPr>
              <a:t>학과 이름</a:t>
            </a:r>
            <a:r>
              <a:rPr kumimoji="1" lang="ko-KR" altLang="en-US" sz="1800" b="0" i="0" baseline="0">
                <a:solidFill>
                  <a:srgbClr val="000000">
                    <a:alpha val="100000"/>
                  </a:srgbClr>
                </a:solidFill>
                <a:ea typeface="바탕"/>
              </a:rPr>
              <a:t>:</a:t>
            </a:r>
            <a:r>
              <a:rPr kumimoji="1" lang="ko-KR" altLang="en-US" sz="1800" b="0" i="0" baseline="0">
                <a:solidFill>
                  <a:srgbClr val="000000">
                    <a:alpha val="100000"/>
                  </a:srgbClr>
                </a:solidFill>
                <a:latin typeface="Noto Sans KR"/>
                <a:ea typeface="Noto Sans KR"/>
              </a:rPr>
              <a:t> 의료IT공학과 이가현</a:t>
            </a:r>
            <a:r>
              <a:rPr kumimoji="1" lang="ko-KR" altLang="en-US" sz="1800" b="0" i="0" baseline="0">
                <a:solidFill>
                  <a:srgbClr val="000000">
                    <a:alpha val="100000"/>
                  </a:srgbClr>
                </a:solidFill>
                <a:ea typeface="바탕"/>
              </a:rPr>
              <a:t>,</a:t>
            </a:r>
            <a:r>
              <a:rPr kumimoji="1" lang="ko-KR" altLang="en-US" sz="1800" b="0" i="0" baseline="0">
                <a:solidFill>
                  <a:srgbClr val="000000">
                    <a:alpha val="100000"/>
                  </a:srgbClr>
                </a:solidFill>
                <a:latin typeface="Noto Sans KR"/>
                <a:ea typeface="Noto Sans KR"/>
              </a:rPr>
              <a:t> 김근영</a:t>
            </a:r>
            <a:endParaRPr kumimoji="1" lang="ko-KR" altLang="en-US" sz="1800" b="0" i="0">
              <a:solidFill>
                <a:srgbClr val="000000">
                  <a:alpha val="100000"/>
                </a:srgbClr>
              </a:solidFill>
              <a:latin typeface="Noto Sans KR"/>
              <a:ea typeface="Noto Sans KR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70" name="TextBox 15369"/>
          <p:cNvSpPr txBox="1"/>
          <p:nvPr/>
        </p:nvSpPr>
        <p:spPr>
          <a:xfrm rot="21600000">
            <a:off x="98406" y="82554"/>
            <a:ext cx="12000879" cy="338030"/>
          </a:xfrm>
          <a:prstGeom prst="rect">
            <a:avLst/>
          </a:prstGeom>
          <a:blipFill rotWithShape="1">
            <a:blip r:embed="rId2">
              <a:alphaModFix/>
              <a:lum/>
            </a:blip>
            <a:srcRect/>
            <a:stretch>
              <a:fillRect/>
            </a:stretch>
          </a:blipFill>
          <a:ln w="9525" cap="flat" cmpd="sng" algn="ctr">
            <a:noFill/>
            <a:prstDash val="solid"/>
            <a:round/>
          </a:ln>
          <a:effectLst>
            <a:outerShdw blurRad="50800" dist="38235" dir="5400000" algn="br">
              <a:srgbClr val="000000">
                <a:alpha val="40000"/>
              </a:srgbClr>
            </a:outerShdw>
          </a:effectLst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15364" name="제목 1"/>
          <p:cNvSpPr>
            <a:spLocks noGrp="1"/>
          </p:cNvSpPr>
          <p:nvPr>
            <p:ph type="title"/>
          </p:nvPr>
        </p:nvSpPr>
        <p:spPr>
          <a:xfrm>
            <a:off x="455526" y="544388"/>
            <a:ext cx="11366010" cy="534899"/>
          </a:xfr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l" defTabSz="58846888" rtl="0" eaLnBrk="1" latin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800" b="0" i="0" baseline="0">
                <a:solidFill>
                  <a:srgbClr val="000000">
                    <a:alpha val="100000"/>
                  </a:srgbClr>
                </a:solidFill>
                <a:latin typeface="Noto Sans KR Black"/>
                <a:ea typeface="Noto Sans KR Black"/>
                <a:sym typeface="Arial"/>
              </a:rPr>
              <a:t>02</a:t>
            </a:r>
            <a:r>
              <a:rPr kumimoji="0" lang="ko-KR" altLang="en-US" sz="2800" b="0" i="0" baseline="0">
                <a:solidFill>
                  <a:srgbClr val="000000">
                    <a:alpha val="100000"/>
                  </a:srgbClr>
                </a:solidFill>
                <a:latin typeface="Arial"/>
                <a:ea typeface="Noto Sans KR Black"/>
                <a:sym typeface="Arial"/>
              </a:rPr>
              <a:t>.</a:t>
            </a:r>
            <a:r>
              <a:rPr kumimoji="0" lang="ko-KR" altLang="en-US" sz="2800" b="0" i="0" baseline="0">
                <a:solidFill>
                  <a:srgbClr val="000000">
                    <a:alpha val="100000"/>
                  </a:srgbClr>
                </a:solidFill>
                <a:latin typeface="Noto Sans KR Black"/>
                <a:ea typeface="Noto Sans KR Black"/>
                <a:sym typeface="Arial"/>
              </a:rPr>
              <a:t> 아이디어</a:t>
            </a:r>
            <a:endParaRPr kumimoji="0" lang="ko-KR" altLang="en-US" sz="2800" b="0" i="0">
              <a:solidFill>
                <a:srgbClr val="000000">
                  <a:alpha val="100000"/>
                </a:srgbClr>
              </a:solidFill>
              <a:latin typeface="Noto Sans KR Black"/>
              <a:ea typeface="Noto Sans KR Black"/>
              <a:sym typeface="Arial"/>
            </a:endParaRPr>
          </a:p>
        </p:txBody>
      </p:sp>
      <p:sp>
        <p:nvSpPr>
          <p:cNvPr id="15365" name="TextBox 15364"/>
          <p:cNvSpPr txBox="1"/>
          <p:nvPr/>
        </p:nvSpPr>
        <p:spPr>
          <a:xfrm>
            <a:off x="2704582" y="1515780"/>
            <a:ext cx="6777419" cy="97295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1800" b="1" i="0" baseline="0">
                <a:solidFill>
                  <a:srgbClr val="000000">
                    <a:alpha val="100000"/>
                  </a:srgbClr>
                </a:solidFill>
                <a:latin typeface="Noto Sans KR Medium"/>
                <a:ea typeface="Noto Sans KR Medium"/>
              </a:rPr>
              <a:t>본 기능을 </a:t>
            </a:r>
            <a:r>
              <a:rPr kumimoji="0" lang="ko-KR" altLang="en-US" sz="2000" b="1" i="0" baseline="0">
                <a:solidFill>
                  <a:srgbClr val="00B050">
                    <a:alpha val="100000"/>
                  </a:srgbClr>
                </a:solidFill>
                <a:latin typeface="Noto Sans KR Medium"/>
                <a:ea typeface="Noto Sans KR Medium"/>
              </a:rPr>
              <a:t>어플리케이션과 연결하여 구별된 음료를 </a:t>
            </a:r>
          </a:p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000" b="1" i="0" baseline="0">
                <a:solidFill>
                  <a:srgbClr val="00B050">
                    <a:alpha val="100000"/>
                  </a:srgbClr>
                </a:solidFill>
                <a:latin typeface="Noto Sans KR Medium"/>
                <a:ea typeface="Noto Sans KR Medium"/>
              </a:rPr>
              <a:t>음성으로 출력하여 시각장애인이 인식</a:t>
            </a:r>
            <a:r>
              <a:rPr kumimoji="0" lang="ko-KR" altLang="en-US" sz="1800" b="1" i="0" baseline="0">
                <a:solidFill>
                  <a:srgbClr val="000000">
                    <a:alpha val="100000"/>
                  </a:srgbClr>
                </a:solidFill>
                <a:latin typeface="Noto Sans KR Medium"/>
                <a:ea typeface="Noto Sans KR Medium"/>
              </a:rPr>
              <a:t>할 수 있도록 합니다</a:t>
            </a:r>
            <a:r>
              <a:rPr kumimoji="0" lang="ko-KR" altLang="en-US" sz="1800" b="1" i="0" baseline="0">
                <a:solidFill>
                  <a:srgbClr val="000000">
                    <a:alpha val="100000"/>
                  </a:srgbClr>
                </a:solidFill>
                <a:ea typeface="바탕"/>
              </a:rPr>
              <a:t>.</a:t>
            </a:r>
          </a:p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1" i="0">
              <a:solidFill>
                <a:srgbClr val="000000">
                  <a:alpha val="100000"/>
                </a:srgbClr>
              </a:solidFill>
              <a:latin typeface="Noto Sans KR Medium"/>
              <a:ea typeface="Noto Sans KR Medium"/>
            </a:endParaRPr>
          </a:p>
        </p:txBody>
      </p:sp>
      <p:cxnSp>
        <p:nvCxnSpPr>
          <p:cNvPr id="15366" name="직선 연결선 15365"/>
          <p:cNvCxnSpPr/>
          <p:nvPr/>
        </p:nvCxnSpPr>
        <p:spPr>
          <a:xfrm flipV="1">
            <a:off x="3339506" y="2342717"/>
            <a:ext cx="5277435" cy="7926"/>
          </a:xfrm>
          <a:prstGeom prst="line">
            <a:avLst/>
          </a:prstGeom>
          <a:ln w="6363" cap="flat" cmpd="sng" algn="ctr">
            <a:solidFill>
              <a:srgbClr val="000000"/>
            </a:solidFill>
            <a:prstDash val="solid"/>
            <a:miter/>
          </a:ln>
        </p:spPr>
      </p:cxnSp>
      <p:pic>
        <p:nvPicPr>
          <p:cNvPr id="15367" name="그림 15366"/>
          <p:cNvPicPr>
            <a:picLocks noChangeAspect="1"/>
          </p:cNvPicPr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4329932" y="2907758"/>
            <a:ext cx="3296638" cy="329663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sp>
        <p:nvSpPr>
          <p:cNvPr id="15368" name="TextBox 15367"/>
          <p:cNvSpPr txBox="1"/>
          <p:nvPr/>
        </p:nvSpPr>
        <p:spPr>
          <a:xfrm>
            <a:off x="161870" y="120621"/>
            <a:ext cx="2099911" cy="26189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100" b="0" i="0" baseline="0">
                <a:solidFill>
                  <a:srgbClr val="FFFFFF">
                    <a:alpha val="100000"/>
                  </a:srgbClr>
                </a:solidFill>
                <a:latin typeface="Noto Sans KR Medium"/>
                <a:ea typeface="Noto Sans KR Medium"/>
              </a:rPr>
              <a:t>02 아이디어 </a:t>
            </a:r>
            <a:r>
              <a:rPr kumimoji="1" lang="ko-KR" altLang="en-US" sz="1100" b="0" i="0" baseline="0">
                <a:solidFill>
                  <a:srgbClr val="FFFFFF">
                    <a:alpha val="100000"/>
                  </a:srgbClr>
                </a:solidFill>
                <a:ea typeface="바탕"/>
              </a:rPr>
              <a:t>(</a:t>
            </a:r>
            <a:r>
              <a:rPr kumimoji="1" lang="ko-KR" altLang="en-US" sz="1100" b="0" i="0" baseline="0">
                <a:solidFill>
                  <a:srgbClr val="FFFFFF">
                    <a:alpha val="100000"/>
                  </a:srgbClr>
                </a:solidFill>
                <a:latin typeface="Noto Sans KR Medium"/>
                <a:ea typeface="Noto Sans KR Medium"/>
              </a:rPr>
              <a:t>2</a:t>
            </a:r>
            <a:r>
              <a:rPr kumimoji="1" lang="ko-KR" altLang="en-US" sz="1100" b="0" i="0" baseline="0">
                <a:solidFill>
                  <a:srgbClr val="FFFFFF">
                    <a:alpha val="100000"/>
                  </a:srgbClr>
                </a:solidFill>
                <a:ea typeface="바탕"/>
              </a:rPr>
              <a:t>)</a:t>
            </a:r>
            <a:r>
              <a:rPr kumimoji="1" lang="ko-KR" altLang="en-US" sz="1100" b="0" i="0" baseline="0">
                <a:solidFill>
                  <a:srgbClr val="FFFFFF">
                    <a:alpha val="100000"/>
                  </a:srgbClr>
                </a:solidFill>
                <a:latin typeface="Noto Sans KR Medium"/>
                <a:ea typeface="Noto Sans KR Medium"/>
              </a:rPr>
              <a:t> 아이디어 목표  </a:t>
            </a:r>
            <a:endParaRPr kumimoji="1" lang="ko-KR" altLang="en-US" sz="1100" b="0" i="0">
              <a:solidFill>
                <a:srgbClr val="FFFFFF">
                  <a:alpha val="100000"/>
                </a:srgbClr>
              </a:solidFill>
              <a:latin typeface="Noto Sans KR Medium"/>
              <a:ea typeface="Noto Sans KR Medium"/>
            </a:endParaRPr>
          </a:p>
        </p:txBody>
      </p:sp>
      <p:pic>
        <p:nvPicPr>
          <p:cNvPr id="15369" name="그림 15368"/>
          <p:cNvPicPr>
            <a:picLocks noChangeAspect="1"/>
          </p:cNvPicPr>
          <p:nvPr/>
        </p:nvPicPr>
        <p:blipFill rotWithShape="1">
          <a:blip r:embed="rId4">
            <a:lum/>
          </a:blip>
          <a:stretch>
            <a:fillRect/>
          </a:stretch>
        </p:blipFill>
        <p:spPr>
          <a:xfrm rot="21600000">
            <a:off x="17470" y="6432969"/>
            <a:ext cx="12158004" cy="45390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  <a:effectLst>
            <a:outerShdw blurRad="50800" dist="38235" dir="5400000" algn="br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8" name="TextBox 16387"/>
          <p:cNvSpPr txBox="1"/>
          <p:nvPr/>
        </p:nvSpPr>
        <p:spPr>
          <a:xfrm rot="21600000">
            <a:off x="142837" y="150763"/>
            <a:ext cx="11891364" cy="6569499"/>
          </a:xfrm>
          <a:prstGeom prst="rect">
            <a:avLst/>
          </a:prstGeom>
          <a:solidFill>
            <a:srgbClr val="174A84"/>
          </a:solidFill>
          <a:ln w="9525" cap="flat" cmpd="sng" algn="ctr">
            <a:noFill/>
            <a:prstDash val="solid"/>
            <a:round/>
          </a:ln>
          <a:effectLst>
            <a:outerShdw blurRad="50800" dist="38235" dir="5400000" algn="br">
              <a:srgbClr val="000000">
                <a:alpha val="40000"/>
              </a:srgbClr>
            </a:outerShdw>
          </a:effectLst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grpSp>
        <p:nvGrpSpPr>
          <p:cNvPr id="16389" name="Group 1"/>
          <p:cNvGrpSpPr/>
          <p:nvPr/>
        </p:nvGrpSpPr>
        <p:grpSpPr>
          <a:xfrm>
            <a:off x="0" y="0"/>
            <a:ext cx="914400" cy="914400"/>
            <a:chOff x="0" y="0"/>
            <a:chExt cx="914400" cy="914400"/>
          </a:xfrm>
        </p:grpSpPr>
      </p:grpSp>
      <p:sp>
        <p:nvSpPr>
          <p:cNvPr id="16391" name="TextBox 16390"/>
          <p:cNvSpPr txBox="1"/>
          <p:nvPr/>
        </p:nvSpPr>
        <p:spPr>
          <a:xfrm>
            <a:off x="423766" y="341268"/>
            <a:ext cx="3544245" cy="81739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4800" b="0" i="0" baseline="0">
                <a:solidFill>
                  <a:srgbClr val="174A84">
                    <a:alpha val="100000"/>
                  </a:srgbClr>
                </a:solidFill>
                <a:latin typeface="Noto Sans KR Black"/>
                <a:ea typeface="Noto Sans KR Black"/>
              </a:rPr>
              <a:t>CONTENTS</a:t>
            </a:r>
            <a:endParaRPr kumimoji="1" lang="ko-KR" altLang="en-US" sz="4800" b="0" i="0">
              <a:solidFill>
                <a:srgbClr val="174A84">
                  <a:alpha val="100000"/>
                </a:srgbClr>
              </a:solidFill>
              <a:latin typeface="Noto Sans KR Black"/>
              <a:ea typeface="Noto Sans KR Black"/>
            </a:endParaRPr>
          </a:p>
        </p:txBody>
      </p:sp>
      <p:sp>
        <p:nvSpPr>
          <p:cNvPr id="16392" name="TextBox 16391"/>
          <p:cNvSpPr txBox="1"/>
          <p:nvPr/>
        </p:nvSpPr>
        <p:spPr>
          <a:xfrm>
            <a:off x="142837" y="2685548"/>
            <a:ext cx="11891364" cy="1399903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16393" name="TextBox 16392"/>
          <p:cNvSpPr txBox="1"/>
          <p:nvPr/>
        </p:nvSpPr>
        <p:spPr>
          <a:xfrm>
            <a:off x="887275" y="2779210"/>
            <a:ext cx="10667622" cy="109357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ctr" defTabSz="58846888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4400" b="0" i="0" baseline="0">
                <a:solidFill>
                  <a:srgbClr val="174A84">
                    <a:alpha val="100000"/>
                  </a:srgbClr>
                </a:solidFill>
                <a:latin typeface="Noto Sans KR Black"/>
                <a:ea typeface="Noto Sans KR Black"/>
              </a:rPr>
              <a:t>문제 해결 방법 및 절차</a:t>
            </a:r>
            <a:endParaRPr kumimoji="1" lang="ko-KR" altLang="en-US" sz="4400" b="0" i="0">
              <a:solidFill>
                <a:srgbClr val="174A84">
                  <a:alpha val="100000"/>
                </a:srgbClr>
              </a:solidFill>
              <a:latin typeface="Noto Sans KR Black"/>
              <a:ea typeface="Noto Sans KR Black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9" name="TextBox 17418"/>
          <p:cNvSpPr txBox="1"/>
          <p:nvPr/>
        </p:nvSpPr>
        <p:spPr>
          <a:xfrm rot="21600000">
            <a:off x="98406" y="82554"/>
            <a:ext cx="12000879" cy="338030"/>
          </a:xfrm>
          <a:prstGeom prst="rect">
            <a:avLst/>
          </a:prstGeom>
          <a:blipFill rotWithShape="1">
            <a:blip r:embed="rId2">
              <a:alphaModFix/>
              <a:lum/>
            </a:blip>
            <a:srcRect/>
            <a:stretch>
              <a:fillRect/>
            </a:stretch>
          </a:blipFill>
          <a:ln w="9525" cap="flat" cmpd="sng" algn="ctr">
            <a:noFill/>
            <a:prstDash val="solid"/>
            <a:round/>
          </a:ln>
          <a:effectLst>
            <a:outerShdw blurRad="50800" dist="38235" dir="5400000" algn="br">
              <a:srgbClr val="000000">
                <a:alpha val="40000"/>
              </a:srgbClr>
            </a:outerShdw>
          </a:effectLst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17412" name="제목 1"/>
          <p:cNvSpPr>
            <a:spLocks noGrp="1"/>
          </p:cNvSpPr>
          <p:nvPr>
            <p:ph type="title"/>
          </p:nvPr>
        </p:nvSpPr>
        <p:spPr>
          <a:xfrm>
            <a:off x="455526" y="544388"/>
            <a:ext cx="11366010" cy="534899"/>
          </a:xfr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l" defTabSz="58846888" rtl="0" eaLnBrk="1" latin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800" b="0" i="0" baseline="0">
                <a:solidFill>
                  <a:srgbClr val="000000">
                    <a:alpha val="100000"/>
                  </a:srgbClr>
                </a:solidFill>
                <a:latin typeface="Noto Sans KR Medium"/>
                <a:ea typeface="Noto Sans KR Medium"/>
                <a:sym typeface="Arial"/>
              </a:rPr>
              <a:t>Tensorflow Lite를 이용하여 캔음료 구별 AI모델 구축</a:t>
            </a:r>
            <a:endParaRPr kumimoji="0" lang="ko-KR" altLang="en-US" sz="2800" b="0" i="0">
              <a:solidFill>
                <a:srgbClr val="000000">
                  <a:alpha val="100000"/>
                </a:srgbClr>
              </a:solidFill>
              <a:latin typeface="Noto Sans KR Medium"/>
              <a:ea typeface="Noto Sans KR Medium"/>
              <a:sym typeface="Arial"/>
            </a:endParaRPr>
          </a:p>
        </p:txBody>
      </p:sp>
      <p:sp>
        <p:nvSpPr>
          <p:cNvPr id="17413" name="TextBox 17412"/>
          <p:cNvSpPr txBox="1"/>
          <p:nvPr/>
        </p:nvSpPr>
        <p:spPr>
          <a:xfrm>
            <a:off x="161870" y="120621"/>
            <a:ext cx="5214026" cy="26189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100" b="0" i="0" baseline="0">
                <a:solidFill>
                  <a:srgbClr val="FFFFFF">
                    <a:alpha val="100000"/>
                  </a:srgbClr>
                </a:solidFill>
                <a:latin typeface="Noto Sans KR"/>
                <a:ea typeface="Noto Sans KR"/>
              </a:rPr>
              <a:t>03 문제 해결 방법 및 절차 </a:t>
            </a:r>
            <a:r>
              <a:rPr kumimoji="1" lang="ko-KR" altLang="en-US" sz="1100" b="0" i="0" baseline="0">
                <a:solidFill>
                  <a:srgbClr val="FFFFFF">
                    <a:alpha val="100000"/>
                  </a:srgbClr>
                </a:solidFill>
                <a:ea typeface="바탕"/>
              </a:rPr>
              <a:t>(</a:t>
            </a:r>
            <a:r>
              <a:rPr kumimoji="1" lang="ko-KR" altLang="en-US" sz="1100" b="0" i="0" baseline="0">
                <a:solidFill>
                  <a:srgbClr val="FFFFFF">
                    <a:alpha val="100000"/>
                  </a:srgbClr>
                </a:solidFill>
                <a:latin typeface="Noto Sans KR"/>
                <a:ea typeface="Noto Sans KR"/>
              </a:rPr>
              <a:t>1</a:t>
            </a:r>
            <a:r>
              <a:rPr kumimoji="1" lang="ko-KR" altLang="en-US" sz="1100" b="0" i="0" baseline="0">
                <a:solidFill>
                  <a:srgbClr val="FFFFFF">
                    <a:alpha val="100000"/>
                  </a:srgbClr>
                </a:solidFill>
                <a:ea typeface="바탕"/>
              </a:rPr>
              <a:t>)</a:t>
            </a:r>
            <a:r>
              <a:rPr kumimoji="1" lang="ko-KR" altLang="en-US" sz="1100" b="0" i="0" baseline="0">
                <a:solidFill>
                  <a:srgbClr val="FFFFFF">
                    <a:alpha val="100000"/>
                  </a:srgbClr>
                </a:solidFill>
                <a:latin typeface="Noto Sans KR"/>
                <a:ea typeface="Noto Sans KR"/>
              </a:rPr>
              <a:t> Tensorflow Lite를 이용하여 캔음료 구별 AI모델 구축 </a:t>
            </a:r>
            <a:endParaRPr kumimoji="1" lang="ko-KR" altLang="en-US" sz="1100" b="0" i="0">
              <a:solidFill>
                <a:srgbClr val="FFFFFF">
                  <a:alpha val="100000"/>
                </a:srgbClr>
              </a:solidFill>
              <a:latin typeface="Noto Sans KR"/>
              <a:ea typeface="Noto Sans KR"/>
            </a:endParaRPr>
          </a:p>
        </p:txBody>
      </p:sp>
      <p:sp>
        <p:nvSpPr>
          <p:cNvPr id="17414" name="TextBox 17413"/>
          <p:cNvSpPr txBox="1"/>
          <p:nvPr/>
        </p:nvSpPr>
        <p:spPr>
          <a:xfrm>
            <a:off x="1250703" y="1271355"/>
            <a:ext cx="9685178" cy="58411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58846888" rtl="0" eaLnBrk="1" latinLnBrk="1" hangingPunct="1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None/>
              <a:defRPr/>
            </a:pPr>
            <a:r>
              <a:rPr kumimoji="1" lang="ko-KR" altLang="en-US" sz="1700" b="0" i="0" baseline="0">
                <a:solidFill>
                  <a:srgbClr val="000000">
                    <a:alpha val="100000"/>
                  </a:srgbClr>
                </a:solidFill>
                <a:latin typeface="Noto Sans KR"/>
                <a:ea typeface="Noto Sans KR"/>
              </a:rPr>
              <a:t>MobileNet으로 사전 훈련 모델을 생성</a:t>
            </a:r>
            <a:r>
              <a:rPr kumimoji="1" lang="ko-KR" altLang="en-US" sz="1700" b="0" i="0" baseline="0">
                <a:solidFill>
                  <a:srgbClr val="000000">
                    <a:alpha val="100000"/>
                  </a:srgbClr>
                </a:solidFill>
                <a:ea typeface="맑은 고딕"/>
              </a:rPr>
              <a:t>,</a:t>
            </a:r>
          </a:p>
          <a:p>
            <a:pPr marL="0" lvl="0" indent="0" algn="ctr" defTabSz="58846888" rtl="0" eaLnBrk="1" latinLnBrk="1" hangingPunct="1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None/>
              <a:defRPr/>
            </a:pPr>
            <a:r>
              <a:rPr kumimoji="1" lang="ko-KR" altLang="en-US" sz="1700" b="0" i="0" baseline="0">
                <a:solidFill>
                  <a:srgbClr val="000000">
                    <a:alpha val="100000"/>
                  </a:srgbClr>
                </a:solidFill>
                <a:latin typeface="Noto Sans KR"/>
                <a:ea typeface="Noto Sans KR"/>
              </a:rPr>
              <a:t>모델의 마지막 일부 레이어만 수정해 전이 학습을 진행하는 방식</a:t>
            </a:r>
            <a:endParaRPr kumimoji="1" lang="ko-KR" altLang="en-US" sz="1700" b="0" i="0">
              <a:solidFill>
                <a:srgbClr val="000000">
                  <a:alpha val="100000"/>
                </a:srgbClr>
              </a:solidFill>
              <a:latin typeface="Noto Sans KR"/>
              <a:ea typeface="Noto Sans KR"/>
            </a:endParaRPr>
          </a:p>
        </p:txBody>
      </p:sp>
      <p:pic>
        <p:nvPicPr>
          <p:cNvPr id="17415" name="그림 17414"/>
          <p:cNvPicPr>
            <a:picLocks noChangeAspect="1"/>
          </p:cNvPicPr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2512570" y="1944347"/>
            <a:ext cx="7251924" cy="423308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pic>
        <p:nvPicPr>
          <p:cNvPr id="17416" name="그림 17415"/>
          <p:cNvPicPr>
            <a:picLocks noChangeAspect="1"/>
          </p:cNvPicPr>
          <p:nvPr/>
        </p:nvPicPr>
        <p:blipFill rotWithShape="1">
          <a:blip r:embed="rId4">
            <a:lum/>
          </a:blip>
          <a:stretch>
            <a:fillRect/>
          </a:stretch>
        </p:blipFill>
        <p:spPr>
          <a:xfrm rot="21600000">
            <a:off x="17470" y="6432969"/>
            <a:ext cx="12158004" cy="45390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  <a:effectLst>
            <a:outerShdw blurRad="50800" dist="38235" dir="5400000" algn="br">
              <a:srgbClr val="000000">
                <a:alpha val="40000"/>
              </a:srgbClr>
            </a:outerShdw>
          </a:effectLst>
        </p:spPr>
      </p:pic>
      <p:sp>
        <p:nvSpPr>
          <p:cNvPr id="17417" name="TextBox 17416"/>
          <p:cNvSpPr txBox="1"/>
          <p:nvPr/>
        </p:nvSpPr>
        <p:spPr>
          <a:xfrm>
            <a:off x="514246" y="1784039"/>
            <a:ext cx="1474531" cy="367435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58846888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800" b="0" i="0" baseline="0">
                <a:solidFill>
                  <a:srgbClr val="000000">
                    <a:alpha val="100000"/>
                  </a:srgbClr>
                </a:solidFill>
                <a:ea typeface="바탕"/>
              </a:rPr>
              <a:t>*</a:t>
            </a:r>
            <a:r>
              <a:rPr kumimoji="1" lang="ko-KR" altLang="en-US" sz="1800" b="0" i="0" baseline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</a:rPr>
              <a:t>MobileNet</a:t>
            </a:r>
          </a:p>
          <a:p>
            <a:pPr marL="0" lvl="0" indent="0" algn="l" defTabSz="58846888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800" b="0" i="0" baseline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</a:rPr>
              <a:t>컴퓨터 성능이 제한되거나 배터리 퍼포먼스가 중요한 것에서 사용하기 위해 설계된 CNN구조</a:t>
            </a:r>
            <a:endParaRPr kumimoji="1" lang="ko-KR" altLang="en-US" sz="1800" b="0" i="0">
              <a:solidFill>
                <a:srgbClr val="000000">
                  <a:alpha val="100000"/>
                </a:srgbClr>
              </a:solidFill>
              <a:latin typeface="Arial"/>
              <a:ea typeface="Arial"/>
            </a:endParaRPr>
          </a:p>
        </p:txBody>
      </p:sp>
      <p:sp>
        <p:nvSpPr>
          <p:cNvPr id="17418" name="TextBox 17417"/>
          <p:cNvSpPr txBox="1"/>
          <p:nvPr/>
        </p:nvSpPr>
        <p:spPr>
          <a:xfrm>
            <a:off x="10175590" y="1842759"/>
            <a:ext cx="1474531" cy="367435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800" b="0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*전이 학습</a:t>
            </a:r>
          </a:p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800" b="0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이미 학습되어 있는 모델에 사용자가 추가한 데이터 일부를 학습시켜 원하는 모델을 만드는 기술</a:t>
            </a:r>
            <a:endParaRPr kumimoji="1" lang="ko-KR" altLang="en-US" sz="1800" b="0" i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4" name="TextBox 18443"/>
          <p:cNvSpPr txBox="1"/>
          <p:nvPr/>
        </p:nvSpPr>
        <p:spPr>
          <a:xfrm rot="21600000">
            <a:off x="98406" y="82554"/>
            <a:ext cx="12000879" cy="338030"/>
          </a:xfrm>
          <a:prstGeom prst="rect">
            <a:avLst/>
          </a:prstGeom>
          <a:blipFill rotWithShape="1">
            <a:blip r:embed="rId2">
              <a:alphaModFix/>
              <a:lum/>
            </a:blip>
            <a:srcRect/>
            <a:stretch>
              <a:fillRect/>
            </a:stretch>
          </a:blipFill>
          <a:ln w="9525" cap="flat" cmpd="sng" algn="ctr">
            <a:noFill/>
            <a:prstDash val="solid"/>
            <a:round/>
          </a:ln>
          <a:effectLst>
            <a:outerShdw blurRad="50800" dist="38235" dir="5400000" algn="br">
              <a:srgbClr val="000000">
                <a:alpha val="40000"/>
              </a:srgbClr>
            </a:outerShdw>
          </a:effectLst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18439" name="TextBox 18438"/>
          <p:cNvSpPr txBox="1"/>
          <p:nvPr/>
        </p:nvSpPr>
        <p:spPr>
          <a:xfrm>
            <a:off x="-23777" y="2707316"/>
            <a:ext cx="12210362" cy="53651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2800" b="0" i="0" baseline="0">
                <a:solidFill>
                  <a:srgbClr val="000000">
                    <a:alpha val="100000"/>
                  </a:srgbClr>
                </a:solidFill>
                <a:latin typeface="Noto Sans KR"/>
                <a:ea typeface="Noto Sans KR"/>
              </a:rPr>
              <a:t>Android와 Tensorflow Lite 모델 연동하기</a:t>
            </a:r>
            <a:endParaRPr kumimoji="1" lang="ko-KR" altLang="en-US" sz="2800" b="0" i="0">
              <a:solidFill>
                <a:srgbClr val="000000">
                  <a:alpha val="100000"/>
                </a:srgbClr>
              </a:solidFill>
              <a:latin typeface="Noto Sans KR"/>
              <a:ea typeface="Noto Sans KR"/>
            </a:endParaRPr>
          </a:p>
        </p:txBody>
      </p:sp>
      <p:sp>
        <p:nvSpPr>
          <p:cNvPr id="18440" name="제목 1"/>
          <p:cNvSpPr>
            <a:spLocks noGrp="1"/>
          </p:cNvSpPr>
          <p:nvPr>
            <p:ph type="title"/>
          </p:nvPr>
        </p:nvSpPr>
        <p:spPr>
          <a:xfrm>
            <a:off x="411067" y="546506"/>
            <a:ext cx="11364448" cy="534899"/>
          </a:xfr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defTabSz="58846888" rtl="0" eaLnBrk="1" latin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800" b="0" i="0" baseline="0">
                <a:solidFill>
                  <a:srgbClr val="000000">
                    <a:alpha val="100000"/>
                  </a:srgbClr>
                </a:solidFill>
                <a:latin typeface="Noto Sans KR"/>
                <a:ea typeface="Noto Sans KR"/>
                <a:sym typeface="Arial"/>
              </a:rPr>
              <a:t>카메라</a:t>
            </a:r>
            <a:r>
              <a:rPr kumimoji="0" lang="en-US" altLang="ko-KR" sz="2800" b="0" i="0" baseline="0">
                <a:solidFill>
                  <a:srgbClr val="000000">
                    <a:alpha val="100000"/>
                  </a:srgbClr>
                </a:solidFill>
                <a:latin typeface="Noto Sans KR"/>
                <a:ea typeface="Noto Sans KR"/>
                <a:sym typeface="Arial"/>
              </a:rPr>
              <a:t>,</a:t>
            </a:r>
            <a:r>
              <a:rPr kumimoji="0" lang="ko-KR" altLang="en-US" sz="2800" b="0" i="0" baseline="0">
                <a:solidFill>
                  <a:srgbClr val="000000">
                    <a:alpha val="100000"/>
                  </a:srgbClr>
                </a:solidFill>
                <a:latin typeface="Noto Sans KR"/>
                <a:ea typeface="Noto Sans KR"/>
                <a:sym typeface="Arial"/>
              </a:rPr>
              <a:t> 오디오 사용자 권한 Android 이름인 android</a:t>
            </a:r>
            <a:r>
              <a:rPr kumimoji="0" lang="ko-KR" altLang="en-US" sz="2800" b="0" i="0" baseline="0">
                <a:solidFill>
                  <a:srgbClr val="000000">
                    <a:alpha val="100000"/>
                  </a:srgbClr>
                </a:solidFill>
                <a:latin typeface="Arial"/>
                <a:ea typeface="Noto Sans KR"/>
                <a:sym typeface="Arial"/>
              </a:rPr>
              <a:t>.</a:t>
            </a:r>
            <a:r>
              <a:rPr kumimoji="0" lang="ko-KR" altLang="en-US" sz="2800" b="0" i="0" baseline="0">
                <a:solidFill>
                  <a:srgbClr val="000000">
                    <a:alpha val="100000"/>
                  </a:srgbClr>
                </a:solidFill>
                <a:latin typeface="Noto Sans KR"/>
                <a:ea typeface="Noto Sans KR"/>
                <a:sym typeface="Arial"/>
              </a:rPr>
              <a:t>permission 설정</a:t>
            </a:r>
          </a:p>
        </p:txBody>
      </p:sp>
      <p:sp>
        <p:nvSpPr>
          <p:cNvPr id="18442" name="TextBox 18441"/>
          <p:cNvSpPr txBox="1"/>
          <p:nvPr/>
        </p:nvSpPr>
        <p:spPr>
          <a:xfrm>
            <a:off x="161870" y="120621"/>
            <a:ext cx="4499785" cy="26189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100" b="0" i="0" baseline="0">
                <a:solidFill>
                  <a:srgbClr val="FFFFFF">
                    <a:alpha val="100000"/>
                  </a:srgbClr>
                </a:solidFill>
                <a:latin typeface="Noto Sans KR"/>
                <a:ea typeface="Noto Sans KR"/>
              </a:rPr>
              <a:t>03 문제 해결 방법 및 절차 </a:t>
            </a:r>
            <a:r>
              <a:rPr kumimoji="1" lang="ko-KR" altLang="en-US" sz="1100" b="0" i="0" baseline="0">
                <a:solidFill>
                  <a:srgbClr val="FFFFFF">
                    <a:alpha val="100000"/>
                  </a:srgbClr>
                </a:solidFill>
                <a:ea typeface="바탕"/>
              </a:rPr>
              <a:t>(</a:t>
            </a:r>
            <a:r>
              <a:rPr kumimoji="1" lang="ko-KR" altLang="en-US" sz="1100" b="0" i="0" baseline="0">
                <a:solidFill>
                  <a:srgbClr val="FFFFFF">
                    <a:alpha val="100000"/>
                  </a:srgbClr>
                </a:solidFill>
                <a:latin typeface="Noto Sans KR"/>
                <a:ea typeface="Noto Sans KR"/>
              </a:rPr>
              <a:t>2</a:t>
            </a:r>
            <a:r>
              <a:rPr kumimoji="1" lang="ko-KR" altLang="en-US" sz="1100" b="0" i="0" baseline="0">
                <a:solidFill>
                  <a:srgbClr val="FFFFFF">
                    <a:alpha val="100000"/>
                  </a:srgbClr>
                </a:solidFill>
                <a:ea typeface="바탕"/>
              </a:rPr>
              <a:t>)</a:t>
            </a:r>
            <a:r>
              <a:rPr kumimoji="1" lang="ko-KR" altLang="en-US" sz="1100" b="0" i="0" baseline="0">
                <a:solidFill>
                  <a:srgbClr val="FFFFFF">
                    <a:alpha val="100000"/>
                  </a:srgbClr>
                </a:solidFill>
                <a:latin typeface="Noto Sans KR"/>
                <a:ea typeface="Noto Sans KR"/>
              </a:rPr>
              <a:t> Android와 Tensorflow Lite 모델 연동하기</a:t>
            </a:r>
            <a:endParaRPr kumimoji="1" lang="ko-KR" altLang="en-US" sz="1100" b="0" i="0">
              <a:solidFill>
                <a:srgbClr val="FFFFFF">
                  <a:alpha val="100000"/>
                </a:srgbClr>
              </a:solidFill>
              <a:latin typeface="Noto Sans KR"/>
              <a:ea typeface="Noto Sans KR"/>
            </a:endParaRPr>
          </a:p>
        </p:txBody>
      </p:sp>
      <p:pic>
        <p:nvPicPr>
          <p:cNvPr id="18443" name="그림 18442"/>
          <p:cNvPicPr>
            <a:picLocks noChangeAspect="1"/>
          </p:cNvPicPr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 rot="21600000">
            <a:off x="17470" y="6432969"/>
            <a:ext cx="12158004" cy="45390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  <a:effectLst>
            <a:outerShdw blurRad="50800" dist="38235" dir="5400000" algn="br">
              <a:srgbClr val="000000">
                <a:alpha val="40000"/>
              </a:srgbClr>
            </a:outerShdw>
          </a:effectLst>
        </p:spPr>
      </p:pic>
      <p:pic>
        <p:nvPicPr>
          <p:cNvPr id="18445" name="그림 1844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606106" y="1112671"/>
            <a:ext cx="8974372" cy="1522618"/>
          </a:xfrm>
          <a:prstGeom prst="rect">
            <a:avLst/>
          </a:prstGeom>
        </p:spPr>
      </p:pic>
      <p:pic>
        <p:nvPicPr>
          <p:cNvPr id="18446" name="그림 1844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843699" y="3211505"/>
            <a:ext cx="8355132" cy="315162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7" name="TextBox 19466"/>
          <p:cNvSpPr txBox="1"/>
          <p:nvPr/>
        </p:nvSpPr>
        <p:spPr>
          <a:xfrm rot="21600000">
            <a:off x="98406" y="82554"/>
            <a:ext cx="12000879" cy="338030"/>
          </a:xfrm>
          <a:prstGeom prst="rect">
            <a:avLst/>
          </a:prstGeom>
          <a:blipFill rotWithShape="1">
            <a:blip r:embed="rId2">
              <a:alphaModFix/>
              <a:lum/>
            </a:blip>
            <a:srcRect/>
            <a:stretch>
              <a:fillRect/>
            </a:stretch>
          </a:blipFill>
          <a:ln w="9525" cap="flat" cmpd="sng" algn="ctr">
            <a:noFill/>
            <a:prstDash val="solid"/>
            <a:round/>
          </a:ln>
          <a:effectLst>
            <a:outerShdw blurRad="50800" dist="38235" dir="5400000" algn="br">
              <a:srgbClr val="000000">
                <a:alpha val="40000"/>
              </a:srgbClr>
            </a:outerShdw>
          </a:effectLst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19460" name="제목 1"/>
          <p:cNvSpPr>
            <a:spLocks noGrp="1"/>
          </p:cNvSpPr>
          <p:nvPr>
            <p:ph type="title"/>
          </p:nvPr>
        </p:nvSpPr>
        <p:spPr>
          <a:xfrm>
            <a:off x="115877" y="690560"/>
            <a:ext cx="12070707" cy="534843"/>
          </a:xfr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defTabSz="58846888" rtl="0" eaLnBrk="1" latin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800" b="0" i="0" baseline="0">
                <a:solidFill>
                  <a:srgbClr val="000000">
                    <a:alpha val="100000"/>
                  </a:srgbClr>
                </a:solidFill>
                <a:latin typeface="Noto Sans KR"/>
                <a:ea typeface="Noto Sans KR"/>
                <a:sym typeface="Arial"/>
              </a:rPr>
              <a:t>classifyImage</a:t>
            </a:r>
            <a:r>
              <a:rPr kumimoji="0" lang="ko-KR" altLang="en-US" sz="2800" b="0" i="0" baseline="0">
                <a:solidFill>
                  <a:srgbClr val="000000">
                    <a:alpha val="100000"/>
                  </a:srgbClr>
                </a:solidFill>
                <a:latin typeface="Arial"/>
                <a:ea typeface="Noto Sans KR"/>
                <a:sym typeface="Arial"/>
              </a:rPr>
              <a:t>()_</a:t>
            </a:r>
            <a:r>
              <a:rPr kumimoji="0" lang="ko-KR" altLang="en-US" sz="2800" b="0" i="0" baseline="0">
                <a:solidFill>
                  <a:srgbClr val="000000">
                    <a:alpha val="100000"/>
                  </a:srgbClr>
                </a:solidFill>
                <a:latin typeface="Noto Sans KR"/>
                <a:ea typeface="Noto Sans KR"/>
                <a:sym typeface="Arial"/>
              </a:rPr>
              <a:t>이미지 분류 모델</a:t>
            </a:r>
          </a:p>
        </p:txBody>
      </p:sp>
      <p:sp>
        <p:nvSpPr>
          <p:cNvPr id="19463" name="TextBox 19462"/>
          <p:cNvSpPr txBox="1"/>
          <p:nvPr/>
        </p:nvSpPr>
        <p:spPr>
          <a:xfrm>
            <a:off x="209538" y="4534671"/>
            <a:ext cx="11758017" cy="187608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19465" name="TextBox 19464"/>
          <p:cNvSpPr txBox="1"/>
          <p:nvPr/>
        </p:nvSpPr>
        <p:spPr>
          <a:xfrm>
            <a:off x="161870" y="120621"/>
            <a:ext cx="6690120" cy="26189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100" b="0" i="0" baseline="0">
                <a:solidFill>
                  <a:srgbClr val="FFFFFF">
                    <a:alpha val="100000"/>
                  </a:srgbClr>
                </a:solidFill>
                <a:latin typeface="Noto Sans KR"/>
                <a:ea typeface="Noto Sans KR"/>
              </a:rPr>
              <a:t>03 문제 해결 방법 및 절차 </a:t>
            </a:r>
            <a:r>
              <a:rPr kumimoji="1" lang="ko-KR" altLang="en-US" sz="1100" b="0" i="0" baseline="0">
                <a:solidFill>
                  <a:srgbClr val="FFFFFF">
                    <a:alpha val="100000"/>
                  </a:srgbClr>
                </a:solidFill>
                <a:ea typeface="바탕"/>
              </a:rPr>
              <a:t>(</a:t>
            </a:r>
            <a:r>
              <a:rPr kumimoji="1" lang="ko-KR" altLang="en-US" sz="1100" b="0" i="0" baseline="0">
                <a:solidFill>
                  <a:srgbClr val="FFFFFF">
                    <a:alpha val="100000"/>
                  </a:srgbClr>
                </a:solidFill>
                <a:latin typeface="Noto Sans KR"/>
                <a:ea typeface="Noto Sans KR"/>
              </a:rPr>
              <a:t>3</a:t>
            </a:r>
            <a:r>
              <a:rPr kumimoji="1" lang="ko-KR" altLang="en-US" sz="1100" b="0" i="0" baseline="0">
                <a:solidFill>
                  <a:srgbClr val="FFFFFF">
                    <a:alpha val="100000"/>
                  </a:srgbClr>
                </a:solidFill>
                <a:ea typeface="바탕"/>
              </a:rPr>
              <a:t>)</a:t>
            </a:r>
            <a:r>
              <a:rPr kumimoji="1" lang="ko-KR" altLang="en-US" sz="1100" b="0" i="0" baseline="0">
                <a:solidFill>
                  <a:srgbClr val="FFFFFF">
                    <a:alpha val="100000"/>
                  </a:srgbClr>
                </a:solidFill>
                <a:latin typeface="Noto Sans KR"/>
                <a:ea typeface="Noto Sans KR"/>
              </a:rPr>
              <a:t> classifyImage</a:t>
            </a:r>
            <a:r>
              <a:rPr kumimoji="1" lang="ko-KR" altLang="en-US" sz="1100" b="0" i="0" baseline="0">
                <a:solidFill>
                  <a:srgbClr val="FFFFFF">
                    <a:alpha val="100000"/>
                  </a:srgbClr>
                </a:solidFill>
                <a:ea typeface="바탕"/>
              </a:rPr>
              <a:t>()_</a:t>
            </a:r>
            <a:r>
              <a:rPr kumimoji="1" lang="ko-KR" altLang="en-US" sz="1100" b="0" i="0" baseline="0">
                <a:solidFill>
                  <a:srgbClr val="FFFFFF">
                    <a:alpha val="100000"/>
                  </a:srgbClr>
                </a:solidFill>
                <a:latin typeface="Noto Sans KR"/>
                <a:ea typeface="Noto Sans KR"/>
              </a:rPr>
              <a:t>이미지를 모델에 대한 입력으로 포함할 텐서버퍼 변수 만들기</a:t>
            </a:r>
            <a:endParaRPr kumimoji="1" lang="ko-KR" altLang="en-US" sz="1100" b="0" i="0">
              <a:solidFill>
                <a:srgbClr val="FFFFFF">
                  <a:alpha val="100000"/>
                </a:srgbClr>
              </a:solidFill>
              <a:latin typeface="Noto Sans KR"/>
              <a:ea typeface="Noto Sans KR"/>
            </a:endParaRPr>
          </a:p>
        </p:txBody>
      </p:sp>
      <p:pic>
        <p:nvPicPr>
          <p:cNvPr id="19466" name="그림 19465"/>
          <p:cNvPicPr>
            <a:picLocks noChangeAspect="1"/>
          </p:cNvPicPr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 rot="21600000">
            <a:off x="17470" y="6432969"/>
            <a:ext cx="12158004" cy="45390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  <a:effectLst>
            <a:outerShdw blurRad="50800" dist="38235" dir="5400000" algn="br">
              <a:srgbClr val="000000">
                <a:alpha val="40000"/>
              </a:srgbClr>
            </a:outerShdw>
          </a:effectLst>
        </p:spPr>
      </p:pic>
      <p:pic>
        <p:nvPicPr>
          <p:cNvPr id="19468" name="그림 1946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059780" y="1368512"/>
            <a:ext cx="7778916" cy="486812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8" name="TextBox 21507"/>
          <p:cNvSpPr txBox="1"/>
          <p:nvPr/>
        </p:nvSpPr>
        <p:spPr>
          <a:xfrm rot="21600000">
            <a:off x="142837" y="150763"/>
            <a:ext cx="11891364" cy="6569499"/>
          </a:xfrm>
          <a:prstGeom prst="rect">
            <a:avLst/>
          </a:prstGeom>
          <a:solidFill>
            <a:srgbClr val="174A84"/>
          </a:solidFill>
          <a:ln w="9525" cap="flat" cmpd="sng" algn="ctr">
            <a:noFill/>
            <a:prstDash val="solid"/>
            <a:round/>
          </a:ln>
          <a:effectLst>
            <a:outerShdw blurRad="50800" dist="38235" dir="5400000" algn="br">
              <a:srgbClr val="000000">
                <a:alpha val="40000"/>
              </a:srgbClr>
            </a:outerShdw>
          </a:effectLst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grpSp>
        <p:nvGrpSpPr>
          <p:cNvPr id="21509" name="Group 1"/>
          <p:cNvGrpSpPr/>
          <p:nvPr/>
        </p:nvGrpSpPr>
        <p:grpSpPr>
          <a:xfrm>
            <a:off x="0" y="0"/>
            <a:ext cx="914400" cy="914400"/>
            <a:chOff x="0" y="0"/>
            <a:chExt cx="914400" cy="914400"/>
          </a:xfrm>
        </p:grpSpPr>
      </p:grpSp>
      <p:sp>
        <p:nvSpPr>
          <p:cNvPr id="21511" name="TextBox 21510"/>
          <p:cNvSpPr txBox="1"/>
          <p:nvPr/>
        </p:nvSpPr>
        <p:spPr>
          <a:xfrm>
            <a:off x="423766" y="341268"/>
            <a:ext cx="3544245" cy="81739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4800" b="0" i="0" baseline="0">
                <a:solidFill>
                  <a:srgbClr val="174A84">
                    <a:alpha val="100000"/>
                  </a:srgbClr>
                </a:solidFill>
                <a:latin typeface="Noto Sans KR Black"/>
                <a:ea typeface="Noto Sans KR Black"/>
              </a:rPr>
              <a:t>CONTENTS</a:t>
            </a:r>
            <a:endParaRPr kumimoji="1" lang="ko-KR" altLang="en-US" sz="4800" b="0" i="0">
              <a:solidFill>
                <a:srgbClr val="174A84">
                  <a:alpha val="100000"/>
                </a:srgbClr>
              </a:solidFill>
              <a:latin typeface="Noto Sans KR Black"/>
              <a:ea typeface="Noto Sans KR Black"/>
            </a:endParaRPr>
          </a:p>
        </p:txBody>
      </p:sp>
      <p:sp>
        <p:nvSpPr>
          <p:cNvPr id="21512" name="TextBox 21511"/>
          <p:cNvSpPr txBox="1"/>
          <p:nvPr/>
        </p:nvSpPr>
        <p:spPr>
          <a:xfrm>
            <a:off x="142837" y="2685548"/>
            <a:ext cx="11891364" cy="1399903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21513" name="TextBox 21512"/>
          <p:cNvSpPr txBox="1"/>
          <p:nvPr/>
        </p:nvSpPr>
        <p:spPr>
          <a:xfrm>
            <a:off x="887275" y="2779210"/>
            <a:ext cx="10667622" cy="109357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ctr" defTabSz="58846888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4400" b="0" i="0" baseline="0">
                <a:solidFill>
                  <a:srgbClr val="174A84">
                    <a:alpha val="100000"/>
                  </a:srgbClr>
                </a:solidFill>
                <a:latin typeface="Noto Sans KR Black"/>
                <a:ea typeface="Noto Sans KR Black"/>
              </a:rPr>
              <a:t>문제 해결 결과 </a:t>
            </a:r>
            <a:endParaRPr kumimoji="1" lang="ko-KR" altLang="en-US" sz="4400" b="0" i="0">
              <a:solidFill>
                <a:srgbClr val="174A84">
                  <a:alpha val="100000"/>
                </a:srgbClr>
              </a:solidFill>
              <a:latin typeface="Noto Sans KR Black"/>
              <a:ea typeface="Noto Sans KR Black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6" name="TextBox 22535"/>
          <p:cNvSpPr txBox="1"/>
          <p:nvPr/>
        </p:nvSpPr>
        <p:spPr>
          <a:xfrm rot="21600000">
            <a:off x="98406" y="82554"/>
            <a:ext cx="12000879" cy="338030"/>
          </a:xfrm>
          <a:prstGeom prst="rect">
            <a:avLst/>
          </a:prstGeom>
          <a:blipFill rotWithShape="1">
            <a:blip r:embed="rId2">
              <a:alphaModFix/>
              <a:lum/>
            </a:blip>
            <a:srcRect/>
            <a:stretch>
              <a:fillRect/>
            </a:stretch>
          </a:blipFill>
          <a:ln w="9525" cap="flat" cmpd="sng" algn="ctr">
            <a:noFill/>
            <a:prstDash val="solid"/>
            <a:round/>
          </a:ln>
          <a:effectLst>
            <a:outerShdw blurRad="50800" dist="38235" dir="5400000" algn="br">
              <a:srgbClr val="000000">
                <a:alpha val="40000"/>
              </a:srgbClr>
            </a:outerShdw>
          </a:effectLst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22532" name="TextBox 22531"/>
          <p:cNvSpPr txBox="1"/>
          <p:nvPr/>
        </p:nvSpPr>
        <p:spPr>
          <a:xfrm>
            <a:off x="161870" y="120621"/>
            <a:ext cx="1309479" cy="26189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100" b="0" i="0" baseline="0">
                <a:solidFill>
                  <a:srgbClr val="FFFFFF">
                    <a:alpha val="100000"/>
                  </a:srgbClr>
                </a:solidFill>
                <a:latin typeface="Noto Sans KR Medium"/>
                <a:ea typeface="Noto Sans KR Medium"/>
              </a:rPr>
              <a:t>04 문제 해결 결과 </a:t>
            </a:r>
            <a:endParaRPr kumimoji="1" lang="ko-KR" altLang="en-US" sz="1100" b="0" i="0">
              <a:solidFill>
                <a:srgbClr val="FFFFFF">
                  <a:alpha val="100000"/>
                </a:srgbClr>
              </a:solidFill>
              <a:latin typeface="Noto Sans KR Medium"/>
              <a:ea typeface="Noto Sans KR Medium"/>
            </a:endParaRPr>
          </a:p>
        </p:txBody>
      </p:sp>
      <p:sp>
        <p:nvSpPr>
          <p:cNvPr id="22533" name="TextBox 22532"/>
          <p:cNvSpPr txBox="1"/>
          <p:nvPr/>
        </p:nvSpPr>
        <p:spPr>
          <a:xfrm>
            <a:off x="3315672" y="634868"/>
            <a:ext cx="5174340" cy="4476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2400" b="0" i="0" baseline="0">
                <a:solidFill>
                  <a:srgbClr val="000000">
                    <a:alpha val="100000"/>
                  </a:srgbClr>
                </a:solidFill>
                <a:ea typeface="바탕"/>
              </a:rPr>
              <a:t>&lt;</a:t>
            </a:r>
            <a:r>
              <a:rPr kumimoji="1" lang="ko-KR" altLang="en-US" sz="2400" b="0" i="0" baseline="0">
                <a:solidFill>
                  <a:srgbClr val="000000">
                    <a:alpha val="100000"/>
                  </a:srgbClr>
                </a:solidFill>
                <a:latin typeface="Noto Sans KR Medium"/>
                <a:ea typeface="Noto Sans KR Medium"/>
              </a:rPr>
              <a:t> 캔음료 구별 어플리케이션 결과물 </a:t>
            </a:r>
            <a:r>
              <a:rPr kumimoji="1" lang="ko-KR" altLang="en-US" sz="2400" b="0" i="0" baseline="0">
                <a:solidFill>
                  <a:srgbClr val="000000">
                    <a:alpha val="100000"/>
                  </a:srgbClr>
                </a:solidFill>
                <a:ea typeface="바탕"/>
              </a:rPr>
              <a:t>&gt;</a:t>
            </a:r>
            <a:endParaRPr kumimoji="1" lang="ko-KR" altLang="en-US" sz="2400" b="0" i="0">
              <a:solidFill>
                <a:srgbClr val="000000">
                  <a:alpha val="100000"/>
                </a:srgbClr>
              </a:solidFill>
              <a:latin typeface="Noto Sans KR Medium"/>
              <a:ea typeface="Noto Sans KR Medium"/>
            </a:endParaRPr>
          </a:p>
        </p:txBody>
      </p:sp>
      <p:pic>
        <p:nvPicPr>
          <p:cNvPr id="22534" name="그림 22533"/>
          <p:cNvPicPr>
            <a:picLocks noChangeAspect="1"/>
          </p:cNvPicPr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 rot="21600000">
            <a:off x="17470" y="6432969"/>
            <a:ext cx="12158004" cy="45390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  <a:effectLst>
            <a:outerShdw blurRad="50800" dist="38235" dir="5400000" algn="br">
              <a:srgbClr val="000000">
                <a:alpha val="40000"/>
              </a:srgbClr>
            </a:outerShdw>
          </a:effectLst>
        </p:spPr>
      </p:pic>
      <p:pic>
        <p:nvPicPr>
          <p:cNvPr id="22535" name="그림 22534"/>
          <p:cNvPicPr>
            <a:picLocks noChangeAspect="1"/>
          </p:cNvPicPr>
          <p:nvPr/>
        </p:nvPicPr>
        <p:blipFill rotWithShape="1">
          <a:blip r:embed="rId4">
            <a:lum/>
          </a:blip>
          <a:srcRect l="18640" t="7070" r="9320"/>
          <a:stretch>
            <a:fillRect/>
          </a:stretch>
        </p:blipFill>
        <p:spPr>
          <a:xfrm>
            <a:off x="1025312" y="1107866"/>
            <a:ext cx="2669696" cy="529652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pic>
        <p:nvPicPr>
          <p:cNvPr id="22537" name="그림 22536"/>
          <p:cNvPicPr>
            <a:picLocks noChangeAspect="1"/>
          </p:cNvPicPr>
          <p:nvPr/>
        </p:nvPicPr>
        <p:blipFill rotWithShape="1">
          <a:blip r:embed="rId5"/>
          <a:srcRect l="17770" t="4820" r="17770"/>
          <a:stretch>
            <a:fillRect/>
          </a:stretch>
        </p:blipFill>
        <p:spPr>
          <a:xfrm>
            <a:off x="4874389" y="1194749"/>
            <a:ext cx="2587416" cy="5185944"/>
          </a:xfrm>
          <a:prstGeom prst="rect">
            <a:avLst/>
          </a:prstGeom>
        </p:spPr>
      </p:pic>
      <p:pic>
        <p:nvPicPr>
          <p:cNvPr id="22538" name="그림 22537"/>
          <p:cNvPicPr>
            <a:picLocks noChangeAspect="1"/>
          </p:cNvPicPr>
          <p:nvPr/>
        </p:nvPicPr>
        <p:blipFill rotWithShape="1">
          <a:blip r:embed="rId6"/>
          <a:srcRect l="16100" t="5870" r="16100"/>
          <a:stretch>
            <a:fillRect/>
          </a:stretch>
        </p:blipFill>
        <p:spPr>
          <a:xfrm>
            <a:off x="8614237" y="1152432"/>
            <a:ext cx="2567806" cy="522826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6" name="TextBox 23555"/>
          <p:cNvSpPr txBox="1"/>
          <p:nvPr/>
        </p:nvSpPr>
        <p:spPr>
          <a:xfrm rot="21600000">
            <a:off x="142837" y="150763"/>
            <a:ext cx="11891364" cy="6569499"/>
          </a:xfrm>
          <a:prstGeom prst="rect">
            <a:avLst/>
          </a:prstGeom>
          <a:solidFill>
            <a:srgbClr val="174A84"/>
          </a:solidFill>
          <a:ln w="9525" cap="flat" cmpd="sng" algn="ctr">
            <a:noFill/>
            <a:prstDash val="solid"/>
            <a:round/>
          </a:ln>
          <a:effectLst>
            <a:outerShdw blurRad="50800" dist="38235" dir="5400000" algn="br">
              <a:srgbClr val="000000">
                <a:alpha val="40000"/>
              </a:srgbClr>
            </a:outerShdw>
          </a:effectLst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grpSp>
        <p:nvGrpSpPr>
          <p:cNvPr id="23557" name="Group 1"/>
          <p:cNvGrpSpPr/>
          <p:nvPr/>
        </p:nvGrpSpPr>
        <p:grpSpPr>
          <a:xfrm>
            <a:off x="0" y="0"/>
            <a:ext cx="914400" cy="914400"/>
            <a:chOff x="0" y="0"/>
            <a:chExt cx="914400" cy="914400"/>
          </a:xfrm>
        </p:grpSpPr>
      </p:grpSp>
      <p:sp>
        <p:nvSpPr>
          <p:cNvPr id="23559" name="TextBox 23558"/>
          <p:cNvSpPr txBox="1"/>
          <p:nvPr/>
        </p:nvSpPr>
        <p:spPr>
          <a:xfrm>
            <a:off x="423766" y="341268"/>
            <a:ext cx="3544245" cy="81739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4800" b="0" i="0" baseline="0">
                <a:solidFill>
                  <a:srgbClr val="174A84">
                    <a:alpha val="100000"/>
                  </a:srgbClr>
                </a:solidFill>
                <a:latin typeface="Noto Sans KR Black"/>
                <a:ea typeface="Noto Sans KR Black"/>
              </a:rPr>
              <a:t>CONTENTS</a:t>
            </a:r>
            <a:endParaRPr kumimoji="1" lang="ko-KR" altLang="en-US" sz="4800" b="0" i="0">
              <a:solidFill>
                <a:srgbClr val="174A84">
                  <a:alpha val="100000"/>
                </a:srgbClr>
              </a:solidFill>
              <a:latin typeface="Noto Sans KR Black"/>
              <a:ea typeface="Noto Sans KR Black"/>
            </a:endParaRPr>
          </a:p>
        </p:txBody>
      </p:sp>
      <p:sp>
        <p:nvSpPr>
          <p:cNvPr id="23560" name="TextBox 23559"/>
          <p:cNvSpPr txBox="1"/>
          <p:nvPr/>
        </p:nvSpPr>
        <p:spPr>
          <a:xfrm>
            <a:off x="142837" y="2685548"/>
            <a:ext cx="11891364" cy="1399903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23561" name="TextBox 23560"/>
          <p:cNvSpPr txBox="1"/>
          <p:nvPr/>
        </p:nvSpPr>
        <p:spPr>
          <a:xfrm>
            <a:off x="887275" y="2779210"/>
            <a:ext cx="10667622" cy="109357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ctr" defTabSz="58846888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4400" b="0" i="0" baseline="0">
                <a:solidFill>
                  <a:srgbClr val="174A84">
                    <a:alpha val="100000"/>
                  </a:srgbClr>
                </a:solidFill>
                <a:latin typeface="Noto Sans KR Black"/>
                <a:ea typeface="Noto Sans KR Black"/>
              </a:rPr>
              <a:t>기대 효과 </a:t>
            </a:r>
            <a:endParaRPr kumimoji="1" lang="ko-KR" altLang="en-US" sz="4400" b="0" i="0">
              <a:solidFill>
                <a:srgbClr val="174A84">
                  <a:alpha val="100000"/>
                </a:srgbClr>
              </a:solidFill>
              <a:latin typeface="Noto Sans KR Black"/>
              <a:ea typeface="Noto Sans KR Black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8" name="TextBox 24587"/>
          <p:cNvSpPr txBox="1"/>
          <p:nvPr/>
        </p:nvSpPr>
        <p:spPr>
          <a:xfrm rot="21600000">
            <a:off x="98406" y="82554"/>
            <a:ext cx="12000879" cy="338030"/>
          </a:xfrm>
          <a:prstGeom prst="rect">
            <a:avLst/>
          </a:prstGeom>
          <a:blipFill rotWithShape="1">
            <a:blip r:embed="rId2">
              <a:alphaModFix/>
              <a:lum/>
            </a:blip>
            <a:srcRect/>
            <a:stretch>
              <a:fillRect/>
            </a:stretch>
          </a:blipFill>
          <a:ln w="9525" cap="flat" cmpd="sng" algn="ctr">
            <a:noFill/>
            <a:prstDash val="solid"/>
            <a:round/>
          </a:ln>
          <a:effectLst>
            <a:outerShdw blurRad="50800" dist="38235" dir="5400000" algn="br">
              <a:srgbClr val="000000">
                <a:alpha val="40000"/>
              </a:srgbClr>
            </a:outerShdw>
          </a:effectLst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pic>
        <p:nvPicPr>
          <p:cNvPr id="24580" name="그림 24579"/>
          <p:cNvPicPr>
            <a:picLocks noChangeAspect="1"/>
          </p:cNvPicPr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4744" y="2815715"/>
            <a:ext cx="4069600" cy="40696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sp>
        <p:nvSpPr>
          <p:cNvPr id="24581" name="TextBox 24580"/>
          <p:cNvSpPr txBox="1"/>
          <p:nvPr/>
        </p:nvSpPr>
        <p:spPr>
          <a:xfrm>
            <a:off x="161870" y="120621"/>
            <a:ext cx="919035" cy="26189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100" b="0" i="0" baseline="0">
                <a:solidFill>
                  <a:srgbClr val="FFFFFF">
                    <a:alpha val="100000"/>
                  </a:srgbClr>
                </a:solidFill>
                <a:latin typeface="Noto Sans KR Medium"/>
                <a:ea typeface="Noto Sans KR Medium"/>
              </a:rPr>
              <a:t>05 기대효과</a:t>
            </a:r>
            <a:endParaRPr kumimoji="1" lang="ko-KR" altLang="en-US" sz="1100" b="0" i="0">
              <a:solidFill>
                <a:srgbClr val="FFFFFF">
                  <a:alpha val="100000"/>
                </a:srgbClr>
              </a:solidFill>
              <a:latin typeface="Noto Sans KR Medium"/>
              <a:ea typeface="Noto Sans KR Medium"/>
            </a:endParaRPr>
          </a:p>
        </p:txBody>
      </p:sp>
      <p:sp>
        <p:nvSpPr>
          <p:cNvPr id="24582" name="제목 1"/>
          <p:cNvSpPr>
            <a:spLocks noGrp="1"/>
          </p:cNvSpPr>
          <p:nvPr>
            <p:ph type="title"/>
          </p:nvPr>
        </p:nvSpPr>
        <p:spPr>
          <a:xfrm>
            <a:off x="455526" y="544388"/>
            <a:ext cx="11366010" cy="534899"/>
          </a:xfr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l" defTabSz="58846888" rtl="0" eaLnBrk="1" latin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800" b="0" i="0" baseline="0">
                <a:solidFill>
                  <a:srgbClr val="000000">
                    <a:alpha val="100000"/>
                  </a:srgbClr>
                </a:solidFill>
                <a:latin typeface="Noto Sans KR Black"/>
                <a:ea typeface="Noto Sans KR Black"/>
                <a:sym typeface="Arial"/>
              </a:rPr>
              <a:t>05</a:t>
            </a:r>
            <a:r>
              <a:rPr kumimoji="0" lang="ko-KR" altLang="en-US" sz="2800" b="0" i="0" baseline="0">
                <a:solidFill>
                  <a:srgbClr val="000000">
                    <a:alpha val="100000"/>
                  </a:srgbClr>
                </a:solidFill>
                <a:latin typeface="Arial"/>
                <a:ea typeface="Noto Sans KR Black"/>
                <a:sym typeface="Arial"/>
              </a:rPr>
              <a:t>.</a:t>
            </a:r>
            <a:r>
              <a:rPr kumimoji="0" lang="ko-KR" altLang="en-US" sz="2800" b="0" i="0" baseline="0">
                <a:solidFill>
                  <a:srgbClr val="000000">
                    <a:alpha val="100000"/>
                  </a:srgbClr>
                </a:solidFill>
                <a:latin typeface="Noto Sans KR Black"/>
                <a:ea typeface="Noto Sans KR Black"/>
                <a:sym typeface="Arial"/>
              </a:rPr>
              <a:t> 기대 효과</a:t>
            </a:r>
            <a:endParaRPr kumimoji="0" lang="ko-KR" altLang="en-US" sz="2800" b="0" i="0">
              <a:solidFill>
                <a:srgbClr val="000000">
                  <a:alpha val="100000"/>
                </a:srgbClr>
              </a:solidFill>
              <a:latin typeface="Noto Sans KR Black"/>
              <a:ea typeface="Noto Sans KR Black"/>
              <a:sym typeface="Arial"/>
            </a:endParaRPr>
          </a:p>
        </p:txBody>
      </p:sp>
      <p:sp>
        <p:nvSpPr>
          <p:cNvPr id="24583" name="TextBox 24582"/>
          <p:cNvSpPr txBox="1"/>
          <p:nvPr/>
        </p:nvSpPr>
        <p:spPr>
          <a:xfrm>
            <a:off x="2007812" y="2220532"/>
            <a:ext cx="7851962" cy="46027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2400" b="0" i="0" baseline="0">
                <a:solidFill>
                  <a:srgbClr val="000000">
                    <a:alpha val="100000"/>
                  </a:srgbClr>
                </a:solidFill>
                <a:latin typeface="Noto Sans KR Medium"/>
                <a:ea typeface="Noto Sans KR Medium"/>
              </a:rPr>
              <a:t>캔 음료를 가게마다 위치를 외워서 사야했던 시각장애인</a:t>
            </a:r>
            <a:endParaRPr kumimoji="1" lang="ko-KR" altLang="en-US" sz="2400" b="0" i="0">
              <a:solidFill>
                <a:srgbClr val="000000">
                  <a:alpha val="100000"/>
                </a:srgbClr>
              </a:solidFill>
              <a:latin typeface="Noto Sans KR Medium"/>
              <a:ea typeface="Noto Sans KR Medium"/>
            </a:endParaRPr>
          </a:p>
        </p:txBody>
      </p:sp>
      <p:sp>
        <p:nvSpPr>
          <p:cNvPr id="24584" name="TextBox 24583"/>
          <p:cNvSpPr txBox="1"/>
          <p:nvPr/>
        </p:nvSpPr>
        <p:spPr>
          <a:xfrm>
            <a:off x="2915684" y="4429902"/>
            <a:ext cx="6445696" cy="118561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2400" b="0" i="0" baseline="0">
                <a:solidFill>
                  <a:srgbClr val="000000">
                    <a:alpha val="100000"/>
                  </a:srgbClr>
                </a:solidFill>
                <a:latin typeface="Noto Sans KR Medium"/>
                <a:ea typeface="Noto Sans KR Medium"/>
              </a:rPr>
              <a:t>캔 음료의 위치가 바뀌어도 쉽게 원하는 캔 음료를 구매할 수 있게 되어 시각장애인의 </a:t>
            </a:r>
          </a:p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2400" b="0" i="0" baseline="0">
                <a:solidFill>
                  <a:srgbClr val="00B050">
                    <a:alpha val="100000"/>
                  </a:srgbClr>
                </a:solidFill>
                <a:latin typeface="Noto Sans KR Medium"/>
                <a:ea typeface="Noto Sans KR Medium"/>
              </a:rPr>
              <a:t>실생활 속 불편함 해결 및 편의성을 증진</a:t>
            </a:r>
            <a:endParaRPr kumimoji="1" lang="ko-KR" altLang="en-US" sz="2400" b="0" i="0">
              <a:solidFill>
                <a:srgbClr val="00B050">
                  <a:alpha val="100000"/>
                </a:srgbClr>
              </a:solidFill>
              <a:latin typeface="Noto Sans KR Medium"/>
              <a:ea typeface="Noto Sans KR Medium"/>
            </a:endParaRPr>
          </a:p>
        </p:txBody>
      </p:sp>
      <p:sp>
        <p:nvSpPr>
          <p:cNvPr id="24585" name="화살표: 아래쪽 24584"/>
          <p:cNvSpPr/>
          <p:nvPr/>
        </p:nvSpPr>
        <p:spPr>
          <a:xfrm>
            <a:off x="5658389" y="3147438"/>
            <a:ext cx="758727" cy="980881"/>
          </a:xfrm>
          <a:prstGeom prst="downArrow">
            <a:avLst>
              <a:gd name="adj1" fmla="val 50000"/>
              <a:gd name="adj2" fmla="val 50000"/>
            </a:avLst>
          </a:prstGeom>
          <a:blipFill rotWithShape="1">
            <a:blip r:embed="rId4">
              <a:alphaModFix/>
              <a:lum/>
            </a:blip>
            <a:srcRect/>
            <a:stretch>
              <a:fillRect/>
            </a:stretch>
          </a:blipFill>
          <a:ln w="9525" cap="flat" cmpd="sng" algn="ctr">
            <a:noFill/>
            <a:prstDash val="solid"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5400000"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24586" name="TextBox 24585"/>
          <p:cNvSpPr txBox="1"/>
          <p:nvPr/>
        </p:nvSpPr>
        <p:spPr>
          <a:xfrm>
            <a:off x="4279138" y="1345927"/>
            <a:ext cx="3515666" cy="399988"/>
          </a:xfrm>
          <a:prstGeom prst="rect">
            <a:avLst/>
          </a:prstGeom>
          <a:noFill/>
          <a:ln w="9544" cap="flat" cmpd="sng" algn="ctr">
            <a:solidFill>
              <a:srgbClr val="000000"/>
            </a:solidFill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2000" b="0" i="0" baseline="0">
                <a:solidFill>
                  <a:srgbClr val="FF0000">
                    <a:alpha val="100000"/>
                  </a:srgbClr>
                </a:solidFill>
                <a:latin typeface="Noto Sans KR Medium"/>
                <a:ea typeface="Noto Sans KR Medium"/>
              </a:rPr>
              <a:t>실생활 속 문제점 해결</a:t>
            </a:r>
            <a:endParaRPr kumimoji="1" lang="ko-KR" altLang="en-US" sz="2000" b="0" i="0">
              <a:solidFill>
                <a:srgbClr val="FF0000">
                  <a:alpha val="100000"/>
                </a:srgbClr>
              </a:solidFill>
              <a:latin typeface="Noto Sans KR Medium"/>
              <a:ea typeface="Noto Sans KR Medium"/>
            </a:endParaRPr>
          </a:p>
        </p:txBody>
      </p:sp>
      <p:pic>
        <p:nvPicPr>
          <p:cNvPr id="24587" name="그림 24586"/>
          <p:cNvPicPr>
            <a:picLocks noChangeAspect="1"/>
          </p:cNvPicPr>
          <p:nvPr/>
        </p:nvPicPr>
        <p:blipFill rotWithShape="1">
          <a:blip r:embed="rId5">
            <a:lum/>
          </a:blip>
          <a:stretch>
            <a:fillRect/>
          </a:stretch>
        </p:blipFill>
        <p:spPr>
          <a:xfrm rot="21600000">
            <a:off x="17470" y="6432969"/>
            <a:ext cx="12158004" cy="45390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  <a:effectLst>
            <a:outerShdw blurRad="50800" dist="38235" dir="5400000" algn="br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2" name="TextBox 25611"/>
          <p:cNvSpPr txBox="1"/>
          <p:nvPr/>
        </p:nvSpPr>
        <p:spPr>
          <a:xfrm rot="21600000">
            <a:off x="98406" y="82554"/>
            <a:ext cx="12000879" cy="338030"/>
          </a:xfrm>
          <a:prstGeom prst="rect">
            <a:avLst/>
          </a:prstGeom>
          <a:blipFill rotWithShape="1">
            <a:blip r:embed="rId2">
              <a:alphaModFix/>
              <a:lum/>
            </a:blip>
            <a:srcRect/>
            <a:stretch>
              <a:fillRect/>
            </a:stretch>
          </a:blipFill>
          <a:ln w="9525" cap="flat" cmpd="sng" algn="ctr">
            <a:noFill/>
            <a:prstDash val="solid"/>
            <a:round/>
          </a:ln>
          <a:effectLst>
            <a:outerShdw blurRad="50800" dist="38235" dir="5400000" algn="br">
              <a:srgbClr val="000000">
                <a:alpha val="40000"/>
              </a:srgbClr>
            </a:outerShdw>
          </a:effectLst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25604" name="TextBox 25603"/>
          <p:cNvSpPr txBox="1"/>
          <p:nvPr/>
        </p:nvSpPr>
        <p:spPr>
          <a:xfrm>
            <a:off x="2885542" y="2268145"/>
            <a:ext cx="6123461" cy="39993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000" b="0" i="0" u="sng" baseline="0">
                <a:solidFill>
                  <a:srgbClr val="000000">
                    <a:alpha val="100000"/>
                  </a:srgbClr>
                </a:solidFill>
                <a:latin typeface="Noto Sans KR Medium"/>
                <a:ea typeface="Noto Sans KR Medium"/>
              </a:rPr>
              <a:t>시각장애인이 구별하기 어려운 물체</a:t>
            </a:r>
            <a:endParaRPr kumimoji="0" lang="ko-KR" altLang="en-US" sz="2000" b="0" i="0" u="sng">
              <a:solidFill>
                <a:srgbClr val="000000">
                  <a:alpha val="100000"/>
                </a:srgbClr>
              </a:solidFill>
              <a:latin typeface="Noto Sans KR Medium"/>
              <a:ea typeface="Noto Sans KR Medium"/>
            </a:endParaRPr>
          </a:p>
        </p:txBody>
      </p:sp>
      <p:sp>
        <p:nvSpPr>
          <p:cNvPr id="25605" name="제목 1"/>
          <p:cNvSpPr>
            <a:spLocks noGrp="1"/>
          </p:cNvSpPr>
          <p:nvPr>
            <p:ph type="title"/>
          </p:nvPr>
        </p:nvSpPr>
        <p:spPr>
          <a:xfrm>
            <a:off x="455526" y="544388"/>
            <a:ext cx="11366010" cy="534899"/>
          </a:xfr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l" defTabSz="58846888" rtl="0" eaLnBrk="1" latin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800" b="0" i="0" baseline="0">
                <a:solidFill>
                  <a:srgbClr val="000000">
                    <a:alpha val="100000"/>
                  </a:srgbClr>
                </a:solidFill>
                <a:latin typeface="Noto Sans KR Black"/>
                <a:ea typeface="Noto Sans KR Black"/>
                <a:sym typeface="Arial"/>
              </a:rPr>
              <a:t>05</a:t>
            </a:r>
            <a:r>
              <a:rPr kumimoji="0" lang="ko-KR" altLang="en-US" sz="2800" b="0" i="0" baseline="0">
                <a:solidFill>
                  <a:srgbClr val="000000">
                    <a:alpha val="100000"/>
                  </a:srgbClr>
                </a:solidFill>
                <a:latin typeface="Arial"/>
                <a:ea typeface="Noto Sans KR Black"/>
                <a:sym typeface="Arial"/>
              </a:rPr>
              <a:t>.</a:t>
            </a:r>
            <a:r>
              <a:rPr kumimoji="0" lang="ko-KR" altLang="en-US" sz="2800" b="0" i="0" baseline="0">
                <a:solidFill>
                  <a:srgbClr val="000000">
                    <a:alpha val="100000"/>
                  </a:srgbClr>
                </a:solidFill>
                <a:latin typeface="Noto Sans KR Black"/>
                <a:ea typeface="Noto Sans KR Black"/>
                <a:sym typeface="Arial"/>
              </a:rPr>
              <a:t> 기대 효과</a:t>
            </a:r>
            <a:endParaRPr kumimoji="0" lang="ko-KR" altLang="en-US" sz="2800" b="0" i="0">
              <a:solidFill>
                <a:srgbClr val="000000">
                  <a:alpha val="100000"/>
                </a:srgbClr>
              </a:solidFill>
              <a:latin typeface="Noto Sans KR Black"/>
              <a:ea typeface="Noto Sans KR Black"/>
              <a:sym typeface="Arial"/>
            </a:endParaRPr>
          </a:p>
        </p:txBody>
      </p:sp>
      <p:sp>
        <p:nvSpPr>
          <p:cNvPr id="25606" name="TextBox 25605"/>
          <p:cNvSpPr txBox="1"/>
          <p:nvPr/>
        </p:nvSpPr>
        <p:spPr>
          <a:xfrm>
            <a:off x="3490269" y="4452117"/>
            <a:ext cx="5094967" cy="100153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2000" b="0" i="0" baseline="0">
                <a:solidFill>
                  <a:srgbClr val="000000">
                    <a:alpha val="100000"/>
                  </a:srgbClr>
                </a:solidFill>
                <a:latin typeface="Noto Sans KR Medium"/>
                <a:ea typeface="Noto Sans KR Medium"/>
              </a:rPr>
              <a:t>물체를 데이터로</a:t>
            </a:r>
            <a:r>
              <a:rPr kumimoji="1" lang="ko-KR" altLang="en-US" sz="2000" b="0" i="0" baseline="0">
                <a:solidFill>
                  <a:srgbClr val="000000">
                    <a:alpha val="100000"/>
                  </a:srgbClr>
                </a:solidFill>
                <a:ea typeface="바탕"/>
              </a:rPr>
              <a:t>,</a:t>
            </a:r>
            <a:r>
              <a:rPr kumimoji="1" lang="ko-KR" altLang="en-US" sz="2000" b="0" i="0" baseline="0">
                <a:solidFill>
                  <a:srgbClr val="000000">
                    <a:alpha val="100000"/>
                  </a:srgbClr>
                </a:solidFill>
                <a:latin typeface="Noto Sans KR Medium"/>
                <a:ea typeface="Noto Sans KR Medium"/>
              </a:rPr>
              <a:t> 학습 모델을 바꾸어 </a:t>
            </a:r>
          </a:p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2000" b="0" i="0" baseline="0">
                <a:solidFill>
                  <a:srgbClr val="0070C0">
                    <a:alpha val="100000"/>
                  </a:srgbClr>
                </a:solidFill>
                <a:latin typeface="Noto Sans KR Medium"/>
                <a:ea typeface="Noto Sans KR Medium"/>
              </a:rPr>
              <a:t>같은 알고리즘을 통해 구별</a:t>
            </a:r>
            <a:r>
              <a:rPr kumimoji="1" lang="ko-KR" altLang="en-US" sz="2000" b="0" i="0" baseline="0">
                <a:solidFill>
                  <a:srgbClr val="000000">
                    <a:alpha val="100000"/>
                  </a:srgbClr>
                </a:solidFill>
                <a:latin typeface="Noto Sans KR Medium"/>
                <a:ea typeface="Noto Sans KR Medium"/>
              </a:rPr>
              <a:t>을 해줄 수 있는</a:t>
            </a:r>
          </a:p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2000" b="0" i="0" baseline="0">
                <a:solidFill>
                  <a:srgbClr val="0070C0">
                    <a:alpha val="100000"/>
                  </a:srgbClr>
                </a:solidFill>
                <a:latin typeface="Noto Sans KR Medium"/>
                <a:ea typeface="Noto Sans KR Medium"/>
              </a:rPr>
              <a:t>어플리케이션</a:t>
            </a:r>
            <a:r>
              <a:rPr kumimoji="1" lang="ko-KR" altLang="en-US" sz="2000" b="0" i="0" baseline="0">
                <a:solidFill>
                  <a:srgbClr val="000000">
                    <a:alpha val="100000"/>
                  </a:srgbClr>
                </a:solidFill>
                <a:latin typeface="Noto Sans KR Medium"/>
                <a:ea typeface="Noto Sans KR Medium"/>
              </a:rPr>
              <a:t>이 될 수 있습니다</a:t>
            </a:r>
            <a:r>
              <a:rPr kumimoji="1" lang="ko-KR" altLang="en-US" sz="2000" b="0" i="0" baseline="0">
                <a:solidFill>
                  <a:srgbClr val="000000">
                    <a:alpha val="100000"/>
                  </a:srgbClr>
                </a:solidFill>
                <a:ea typeface="바탕"/>
              </a:rPr>
              <a:t>.</a:t>
            </a:r>
            <a:endParaRPr kumimoji="1" lang="ko-KR" altLang="en-US" sz="2000" b="0" i="0">
              <a:solidFill>
                <a:srgbClr val="000000">
                  <a:alpha val="100000"/>
                </a:srgbClr>
              </a:solidFill>
              <a:latin typeface="Noto Sans KR Medium"/>
              <a:ea typeface="Noto Sans KR Medium"/>
            </a:endParaRPr>
          </a:p>
        </p:txBody>
      </p:sp>
      <p:sp>
        <p:nvSpPr>
          <p:cNvPr id="25607" name="TextBox 25606"/>
          <p:cNvSpPr txBox="1"/>
          <p:nvPr/>
        </p:nvSpPr>
        <p:spPr>
          <a:xfrm>
            <a:off x="4834634" y="1304678"/>
            <a:ext cx="2225277" cy="387261"/>
          </a:xfrm>
          <a:prstGeom prst="rect">
            <a:avLst/>
          </a:prstGeom>
          <a:noFill/>
          <a:ln w="9544" cap="flat" cmpd="sng" algn="ctr">
            <a:solidFill>
              <a:srgbClr val="000000"/>
            </a:solidFill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2000" b="0" i="0" baseline="0">
                <a:solidFill>
                  <a:srgbClr val="000000">
                    <a:alpha val="100000"/>
                  </a:srgbClr>
                </a:solidFill>
                <a:latin typeface="Noto Sans KR Medium"/>
                <a:ea typeface="Noto Sans KR Medium"/>
              </a:rPr>
              <a:t>발전가능성</a:t>
            </a:r>
            <a:endParaRPr kumimoji="1" lang="ko-KR" altLang="en-US" sz="2000" b="0" i="0">
              <a:solidFill>
                <a:srgbClr val="000000">
                  <a:alpha val="100000"/>
                </a:srgbClr>
              </a:solidFill>
              <a:latin typeface="Noto Sans KR Medium"/>
              <a:ea typeface="Noto Sans KR Medium"/>
            </a:endParaRPr>
          </a:p>
        </p:txBody>
      </p:sp>
      <p:sp>
        <p:nvSpPr>
          <p:cNvPr id="25608" name="화살표: 아래쪽 25607"/>
          <p:cNvSpPr/>
          <p:nvPr/>
        </p:nvSpPr>
        <p:spPr>
          <a:xfrm>
            <a:off x="5658389" y="3147438"/>
            <a:ext cx="758727" cy="980881"/>
          </a:xfrm>
          <a:prstGeom prst="downArrow">
            <a:avLst>
              <a:gd name="adj1" fmla="val 50000"/>
              <a:gd name="adj2" fmla="val 50000"/>
            </a:avLst>
          </a:prstGeom>
          <a:blipFill rotWithShape="1">
            <a:blip r:embed="rId3">
              <a:alphaModFix/>
              <a:lum/>
            </a:blip>
            <a:srcRect/>
            <a:stretch>
              <a:fillRect/>
            </a:stretch>
          </a:blipFill>
          <a:ln w="9525" cap="flat" cmpd="sng" algn="ctr">
            <a:noFill/>
            <a:prstDash val="solid"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5400000"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25609" name="TextBox 25608"/>
          <p:cNvSpPr txBox="1"/>
          <p:nvPr/>
        </p:nvSpPr>
        <p:spPr>
          <a:xfrm>
            <a:off x="161870" y="120621"/>
            <a:ext cx="919035" cy="26189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100" b="0" i="0" baseline="0">
                <a:solidFill>
                  <a:srgbClr val="FFFFFF">
                    <a:alpha val="100000"/>
                  </a:srgbClr>
                </a:solidFill>
                <a:latin typeface="Noto Sans KR Medium"/>
                <a:ea typeface="Noto Sans KR Medium"/>
              </a:rPr>
              <a:t>05 기대효과</a:t>
            </a:r>
            <a:endParaRPr kumimoji="1" lang="ko-KR" altLang="en-US" sz="1100" b="0" i="0">
              <a:solidFill>
                <a:srgbClr val="FFFFFF">
                  <a:alpha val="100000"/>
                </a:srgbClr>
              </a:solidFill>
              <a:latin typeface="Noto Sans KR Medium"/>
              <a:ea typeface="Noto Sans KR Medium"/>
            </a:endParaRPr>
          </a:p>
        </p:txBody>
      </p:sp>
      <p:pic>
        <p:nvPicPr>
          <p:cNvPr id="25610" name="그림 25609"/>
          <p:cNvPicPr>
            <a:picLocks noChangeAspect="1"/>
          </p:cNvPicPr>
          <p:nvPr/>
        </p:nvPicPr>
        <p:blipFill rotWithShape="1">
          <a:blip r:embed="rId4">
            <a:lum/>
          </a:blip>
          <a:stretch>
            <a:fillRect/>
          </a:stretch>
        </p:blipFill>
        <p:spPr>
          <a:xfrm>
            <a:off x="8813754" y="3147438"/>
            <a:ext cx="2847475" cy="284747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pic>
        <p:nvPicPr>
          <p:cNvPr id="25611" name="그림 25610"/>
          <p:cNvPicPr>
            <a:picLocks noChangeAspect="1"/>
          </p:cNvPicPr>
          <p:nvPr/>
        </p:nvPicPr>
        <p:blipFill rotWithShape="1">
          <a:blip r:embed="rId5">
            <a:lum/>
          </a:blip>
          <a:stretch>
            <a:fillRect/>
          </a:stretch>
        </p:blipFill>
        <p:spPr>
          <a:xfrm rot="21600000">
            <a:off x="17470" y="6432969"/>
            <a:ext cx="12158004" cy="45390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  <a:effectLst>
            <a:outerShdw blurRad="50800" dist="38235" dir="5400000" algn="br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72" name="Group 1"/>
          <p:cNvGrpSpPr/>
          <p:nvPr/>
        </p:nvGrpSpPr>
        <p:grpSpPr>
          <a:xfrm>
            <a:off x="0" y="0"/>
            <a:ext cx="914400" cy="914400"/>
            <a:chOff x="0" y="0"/>
            <a:chExt cx="914400" cy="914400"/>
          </a:xfrm>
        </p:grpSpPr>
      </p:grpSp>
      <p:sp>
        <p:nvSpPr>
          <p:cNvPr id="7174" name="TextBox 7173"/>
          <p:cNvSpPr txBox="1"/>
          <p:nvPr/>
        </p:nvSpPr>
        <p:spPr>
          <a:xfrm>
            <a:off x="423766" y="341268"/>
            <a:ext cx="3544245" cy="81739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4800" b="0" i="0" baseline="0">
                <a:solidFill>
                  <a:srgbClr val="174A84">
                    <a:alpha val="100000"/>
                  </a:srgbClr>
                </a:solidFill>
                <a:latin typeface="Noto Sans KR Black"/>
                <a:ea typeface="Noto Sans KR Black"/>
              </a:rPr>
              <a:t>CONTENTS</a:t>
            </a:r>
            <a:endParaRPr kumimoji="1" lang="ko-KR" altLang="en-US" sz="4800" b="0" i="0">
              <a:solidFill>
                <a:srgbClr val="174A84">
                  <a:alpha val="100000"/>
                </a:srgbClr>
              </a:solidFill>
              <a:latin typeface="Noto Sans KR Black"/>
              <a:ea typeface="Noto Sans KR Black"/>
            </a:endParaRPr>
          </a:p>
        </p:txBody>
      </p:sp>
      <p:grpSp>
        <p:nvGrpSpPr>
          <p:cNvPr id="7175" name="Group 2"/>
          <p:cNvGrpSpPr/>
          <p:nvPr/>
        </p:nvGrpSpPr>
        <p:grpSpPr>
          <a:xfrm>
            <a:off x="1471350" y="2830004"/>
            <a:ext cx="9712137" cy="2547428"/>
            <a:chOff x="1471350" y="2830004"/>
            <a:chExt cx="9712137" cy="2547428"/>
          </a:xfrm>
        </p:grpSpPr>
        <p:grpSp>
          <p:nvGrpSpPr>
            <p:cNvPr id="7176" name="Group 2"/>
            <p:cNvGrpSpPr/>
            <p:nvPr/>
          </p:nvGrpSpPr>
          <p:grpSpPr>
            <a:xfrm>
              <a:off x="9366097" y="4748982"/>
              <a:ext cx="276240" cy="617341"/>
              <a:chOff x="9366097" y="4748982"/>
              <a:chExt cx="276240" cy="617341"/>
            </a:xfrm>
          </p:grpSpPr>
          <p:pic>
            <p:nvPicPr>
              <p:cNvPr id="7177" name="그림 7176"/>
              <p:cNvPicPr>
                <a:picLocks noChangeAspect="1"/>
              </p:cNvPicPr>
              <p:nvPr/>
            </p:nvPicPr>
            <p:blipFill rotWithShape="1">
              <a:blip r:embed="rId2">
                <a:lum/>
              </a:blip>
              <a:stretch>
                <a:fillRect/>
              </a:stretch>
            </p:blipFill>
            <p:spPr>
              <a:xfrm rot="5400000">
                <a:off x="9195546" y="4919533"/>
                <a:ext cx="617341" cy="276240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</a:ln>
            </p:spPr>
          </p:pic>
        </p:grpSp>
        <p:grpSp>
          <p:nvGrpSpPr>
            <p:cNvPr id="7178" name="Group 2"/>
            <p:cNvGrpSpPr/>
            <p:nvPr/>
          </p:nvGrpSpPr>
          <p:grpSpPr>
            <a:xfrm>
              <a:off x="1471350" y="2830004"/>
              <a:ext cx="9712137" cy="2547428"/>
              <a:chOff x="1471349" y="2830004"/>
              <a:chExt cx="9712137" cy="2547428"/>
            </a:xfrm>
          </p:grpSpPr>
          <p:grpSp>
            <p:nvGrpSpPr>
              <p:cNvPr id="7179" name="Group 2"/>
              <p:cNvGrpSpPr/>
              <p:nvPr/>
            </p:nvGrpSpPr>
            <p:grpSpPr>
              <a:xfrm>
                <a:off x="1722138" y="4377545"/>
                <a:ext cx="9461349" cy="103150"/>
                <a:chOff x="1722138" y="4377545"/>
                <a:chExt cx="9461349" cy="103150"/>
              </a:xfrm>
            </p:grpSpPr>
            <p:pic>
              <p:nvPicPr>
                <p:cNvPr id="7180" name="그림 7179"/>
                <p:cNvPicPr>
                  <a:picLocks noChangeAspect="1"/>
                </p:cNvPicPr>
                <p:nvPr/>
              </p:nvPicPr>
              <p:blipFill rotWithShape="1">
                <a:blip r:embed="rId3">
                  <a:lum/>
                </a:blip>
                <a:stretch>
                  <a:fillRect/>
                </a:stretch>
              </p:blipFill>
              <p:spPr>
                <a:xfrm rot="10800000">
                  <a:off x="1722138" y="4377545"/>
                  <a:ext cx="9461349" cy="103150"/>
                </a:xfrm>
                <a:prstGeom prst="rect">
                  <a:avLst/>
                </a:prstGeom>
                <a:noFill/>
                <a:ln w="9525" cap="flat" cmpd="sng" algn="ctr">
                  <a:noFill/>
                  <a:prstDash val="solid"/>
                  <a:round/>
                </a:ln>
              </p:spPr>
            </p:pic>
          </p:grpSp>
          <p:grpSp>
            <p:nvGrpSpPr>
              <p:cNvPr id="7181" name="Group 2"/>
              <p:cNvGrpSpPr/>
              <p:nvPr/>
            </p:nvGrpSpPr>
            <p:grpSpPr>
              <a:xfrm>
                <a:off x="3685519" y="2866509"/>
                <a:ext cx="276129" cy="1249140"/>
                <a:chOff x="3685519" y="2866509"/>
                <a:chExt cx="276129" cy="1249140"/>
              </a:xfrm>
            </p:grpSpPr>
            <p:pic>
              <p:nvPicPr>
                <p:cNvPr id="7182" name="그림 7181"/>
                <p:cNvPicPr>
                  <a:picLocks noChangeAspect="1"/>
                </p:cNvPicPr>
                <p:nvPr/>
              </p:nvPicPr>
              <p:blipFill rotWithShape="1">
                <a:blip r:embed="rId4">
                  <a:lum/>
                </a:blip>
                <a:stretch>
                  <a:fillRect/>
                </a:stretch>
              </p:blipFill>
              <p:spPr>
                <a:xfrm rot="16200000">
                  <a:off x="3199013" y="3353014"/>
                  <a:ext cx="1249140" cy="276129"/>
                </a:xfrm>
                <a:prstGeom prst="rect">
                  <a:avLst/>
                </a:prstGeom>
                <a:noFill/>
                <a:ln w="9525" cap="flat" cmpd="sng" algn="ctr">
                  <a:noFill/>
                  <a:prstDash val="solid"/>
                  <a:round/>
                </a:ln>
              </p:spPr>
            </p:pic>
          </p:grpSp>
          <p:grpSp>
            <p:nvGrpSpPr>
              <p:cNvPr id="7183" name="Group 2"/>
              <p:cNvGrpSpPr/>
              <p:nvPr/>
            </p:nvGrpSpPr>
            <p:grpSpPr>
              <a:xfrm>
                <a:off x="7478934" y="2830004"/>
                <a:ext cx="276185" cy="1247521"/>
                <a:chOff x="7478934" y="2830004"/>
                <a:chExt cx="276185" cy="1247521"/>
              </a:xfrm>
            </p:grpSpPr>
            <p:pic>
              <p:nvPicPr>
                <p:cNvPr id="7184" name="그림 7183"/>
                <p:cNvPicPr>
                  <a:picLocks noChangeAspect="1"/>
                </p:cNvPicPr>
                <p:nvPr/>
              </p:nvPicPr>
              <p:blipFill rotWithShape="1">
                <a:blip r:embed="rId4">
                  <a:lum/>
                </a:blip>
                <a:stretch>
                  <a:fillRect/>
                </a:stretch>
              </p:blipFill>
              <p:spPr>
                <a:xfrm rot="16200000">
                  <a:off x="6993266" y="3315672"/>
                  <a:ext cx="1247521" cy="276185"/>
                </a:xfrm>
                <a:prstGeom prst="rect">
                  <a:avLst/>
                </a:prstGeom>
                <a:noFill/>
                <a:ln w="9525" cap="flat" cmpd="sng" algn="ctr">
                  <a:noFill/>
                  <a:prstDash val="solid"/>
                  <a:round/>
                </a:ln>
              </p:spPr>
            </p:pic>
          </p:grpSp>
          <p:grpSp>
            <p:nvGrpSpPr>
              <p:cNvPr id="7188" name="Group 2"/>
              <p:cNvGrpSpPr/>
              <p:nvPr/>
            </p:nvGrpSpPr>
            <p:grpSpPr>
              <a:xfrm>
                <a:off x="1793529" y="4747336"/>
                <a:ext cx="276185" cy="617453"/>
                <a:chOff x="1793528" y="4747336"/>
                <a:chExt cx="276185" cy="617453"/>
              </a:xfrm>
            </p:grpSpPr>
            <p:pic>
              <p:nvPicPr>
                <p:cNvPr id="7189" name="그림 7188"/>
                <p:cNvPicPr>
                  <a:picLocks noChangeAspect="1"/>
                </p:cNvPicPr>
                <p:nvPr/>
              </p:nvPicPr>
              <p:blipFill rotWithShape="1">
                <a:blip r:embed="rId2">
                  <a:lum/>
                </a:blip>
                <a:stretch>
                  <a:fillRect/>
                </a:stretch>
              </p:blipFill>
              <p:spPr>
                <a:xfrm rot="5400000">
                  <a:off x="1622894" y="4917970"/>
                  <a:ext cx="617453" cy="276185"/>
                </a:xfrm>
                <a:prstGeom prst="rect">
                  <a:avLst/>
                </a:prstGeom>
                <a:noFill/>
                <a:ln w="9525" cap="flat" cmpd="sng" algn="ctr">
                  <a:noFill/>
                  <a:prstDash val="solid"/>
                  <a:round/>
                </a:ln>
              </p:spPr>
            </p:pic>
          </p:grpSp>
          <p:grpSp>
            <p:nvGrpSpPr>
              <p:cNvPr id="7190" name="Group 2"/>
              <p:cNvGrpSpPr/>
              <p:nvPr/>
            </p:nvGrpSpPr>
            <p:grpSpPr>
              <a:xfrm>
                <a:off x="5574245" y="4760090"/>
                <a:ext cx="276240" cy="617341"/>
                <a:chOff x="5574245" y="4760090"/>
                <a:chExt cx="276240" cy="617341"/>
              </a:xfrm>
            </p:grpSpPr>
            <p:pic>
              <p:nvPicPr>
                <p:cNvPr id="7191" name="그림 7190"/>
                <p:cNvPicPr>
                  <a:picLocks noChangeAspect="1"/>
                </p:cNvPicPr>
                <p:nvPr/>
              </p:nvPicPr>
              <p:blipFill rotWithShape="1">
                <a:blip r:embed="rId2">
                  <a:lum/>
                </a:blip>
                <a:stretch>
                  <a:fillRect/>
                </a:stretch>
              </p:blipFill>
              <p:spPr>
                <a:xfrm rot="5400000">
                  <a:off x="5403694" y="4930640"/>
                  <a:ext cx="617341" cy="276240"/>
                </a:xfrm>
                <a:prstGeom prst="rect">
                  <a:avLst/>
                </a:prstGeom>
                <a:noFill/>
                <a:ln w="9525" cap="flat" cmpd="sng" algn="ctr">
                  <a:noFill/>
                  <a:prstDash val="solid"/>
                  <a:round/>
                </a:ln>
              </p:spPr>
            </p:pic>
          </p:grpSp>
          <p:sp>
            <p:nvSpPr>
              <p:cNvPr id="7192" name="타원 7191"/>
              <p:cNvSpPr/>
              <p:nvPr/>
            </p:nvSpPr>
            <p:spPr>
              <a:xfrm rot="21600000">
                <a:off x="1471349" y="4061673"/>
                <a:ext cx="695207" cy="696770"/>
              </a:xfrm>
              <a:prstGeom prst="ellipse">
                <a:avLst/>
              </a:prstGeom>
              <a:solidFill>
                <a:srgbClr val="DBDBDB"/>
              </a:solidFill>
              <a:ln w="9525" cap="flat" cmpd="sng" algn="ctr">
                <a:noFill/>
                <a:prstDash val="solid"/>
                <a:round/>
              </a:ln>
              <a:effectLst>
                <a:outerShdw blurRad="50800" dist="38235" algn="br">
                  <a:srgbClr val="000000">
                    <a:alpha val="40000"/>
                  </a:srgbClr>
                </a:outerShdw>
              </a:effectLst>
            </p:spPr>
            <p:txBody>
              <a:bodyPr vert="horz" wrap="square" lIns="91440" tIns="45720" rIns="91440" bIns="45720" anchor="ctr">
                <a:noAutofit/>
              </a:bodyPr>
              <a:lstStyle/>
              <a:p>
                <a:pPr marL="0" lvl="0" indent="0" algn="ctr" defTabSz="58846888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/>
                </a:pPr>
                <a:r>
                  <a:rPr kumimoji="1" lang="ko-KR" altLang="en-US" sz="1800" b="0" i="0" baseline="0">
                    <a:solidFill>
                      <a:srgbClr val="174A84">
                        <a:alpha val="100000"/>
                      </a:srgbClr>
                    </a:solidFill>
                    <a:latin typeface="Noto Sans KR Black"/>
                    <a:ea typeface="Noto Sans KR Black"/>
                  </a:rPr>
                  <a:t>01</a:t>
                </a:r>
                <a:endParaRPr kumimoji="1" lang="ko-KR" altLang="en-US" sz="1800" b="0" i="0">
                  <a:solidFill>
                    <a:srgbClr val="174A84">
                      <a:alpha val="100000"/>
                    </a:srgbClr>
                  </a:solidFill>
                  <a:latin typeface="Noto Sans KR Black"/>
                  <a:ea typeface="Noto Sans KR Black"/>
                </a:endParaRPr>
              </a:p>
            </p:txBody>
          </p:sp>
          <p:sp>
            <p:nvSpPr>
              <p:cNvPr id="7193" name="타원 7192"/>
              <p:cNvSpPr/>
              <p:nvPr/>
            </p:nvSpPr>
            <p:spPr>
              <a:xfrm rot="21600000">
                <a:off x="3358540" y="4061673"/>
                <a:ext cx="695207" cy="696770"/>
              </a:xfrm>
              <a:prstGeom prst="ellipse">
                <a:avLst/>
              </a:prstGeom>
              <a:solidFill>
                <a:srgbClr val="DBDBDB"/>
              </a:solidFill>
              <a:ln w="9525" cap="flat" cmpd="sng" algn="ctr">
                <a:noFill/>
                <a:prstDash val="solid"/>
                <a:round/>
              </a:ln>
              <a:effectLst>
                <a:outerShdw blurRad="50800" dist="38235" algn="br">
                  <a:srgbClr val="000000">
                    <a:alpha val="40000"/>
                  </a:srgbClr>
                </a:outerShdw>
              </a:effectLst>
            </p:spPr>
            <p:txBody>
              <a:bodyPr vert="horz" wrap="square" lIns="91440" tIns="45720" rIns="91440" bIns="45720" anchor="ctr">
                <a:noAutofit/>
              </a:bodyPr>
              <a:lstStyle/>
              <a:p>
                <a:pPr marL="0" lvl="0" indent="0" algn="ctr" defTabSz="58846888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/>
                </a:pPr>
                <a:r>
                  <a:rPr kumimoji="1" lang="ko-KR" altLang="en-US" sz="1800" b="0" i="0" baseline="0">
                    <a:solidFill>
                      <a:srgbClr val="174A84">
                        <a:alpha val="100000"/>
                      </a:srgbClr>
                    </a:solidFill>
                    <a:latin typeface="Noto Sans KR Black"/>
                    <a:ea typeface="Noto Sans KR Black"/>
                  </a:rPr>
                  <a:t>02</a:t>
                </a:r>
                <a:endParaRPr kumimoji="1" lang="ko-KR" altLang="en-US" sz="1800" b="0" i="0">
                  <a:solidFill>
                    <a:srgbClr val="174A84">
                      <a:alpha val="100000"/>
                    </a:srgbClr>
                  </a:solidFill>
                  <a:latin typeface="Noto Sans KR Black"/>
                  <a:ea typeface="Noto Sans KR Black"/>
                </a:endParaRPr>
              </a:p>
            </p:txBody>
          </p:sp>
          <p:sp>
            <p:nvSpPr>
              <p:cNvPr id="7194" name="타원 7193"/>
              <p:cNvSpPr/>
              <p:nvPr/>
            </p:nvSpPr>
            <p:spPr>
              <a:xfrm rot="21600000">
                <a:off x="5245731" y="4061673"/>
                <a:ext cx="695207" cy="696770"/>
              </a:xfrm>
              <a:prstGeom prst="ellipse">
                <a:avLst/>
              </a:prstGeom>
              <a:solidFill>
                <a:srgbClr val="DBDBDB"/>
              </a:solidFill>
              <a:ln w="9525" cap="flat" cmpd="sng" algn="ctr">
                <a:noFill/>
                <a:prstDash val="solid"/>
                <a:round/>
              </a:ln>
              <a:effectLst>
                <a:outerShdw blurRad="50800" dist="38235" algn="br">
                  <a:srgbClr val="000000">
                    <a:alpha val="40000"/>
                  </a:srgbClr>
                </a:outerShdw>
              </a:effectLst>
            </p:spPr>
            <p:txBody>
              <a:bodyPr vert="horz" wrap="square" lIns="91440" tIns="45720" rIns="91440" bIns="45720" anchor="ctr">
                <a:noAutofit/>
              </a:bodyPr>
              <a:lstStyle/>
              <a:p>
                <a:pPr marL="0" lvl="0" indent="0" algn="ctr" defTabSz="58846888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/>
                </a:pPr>
                <a:r>
                  <a:rPr kumimoji="1" lang="ko-KR" altLang="en-US" sz="1800" b="0" i="0" baseline="0">
                    <a:solidFill>
                      <a:srgbClr val="174A84">
                        <a:alpha val="100000"/>
                      </a:srgbClr>
                    </a:solidFill>
                    <a:latin typeface="Noto Sans KR Black"/>
                    <a:ea typeface="Noto Sans KR Black"/>
                  </a:rPr>
                  <a:t>03</a:t>
                </a:r>
                <a:endParaRPr kumimoji="1" lang="ko-KR" altLang="en-US" sz="1800" b="0" i="0">
                  <a:solidFill>
                    <a:srgbClr val="174A84">
                      <a:alpha val="100000"/>
                    </a:srgbClr>
                  </a:solidFill>
                  <a:latin typeface="Noto Sans KR Black"/>
                  <a:ea typeface="Noto Sans KR Black"/>
                </a:endParaRPr>
              </a:p>
            </p:txBody>
          </p:sp>
          <p:sp>
            <p:nvSpPr>
              <p:cNvPr id="7195" name="타원 7194"/>
              <p:cNvSpPr/>
              <p:nvPr/>
            </p:nvSpPr>
            <p:spPr>
              <a:xfrm rot="21600000">
                <a:off x="7150392" y="4061673"/>
                <a:ext cx="696770" cy="696770"/>
              </a:xfrm>
              <a:prstGeom prst="ellipse">
                <a:avLst/>
              </a:prstGeom>
              <a:solidFill>
                <a:srgbClr val="DBDBDB"/>
              </a:solidFill>
              <a:ln w="9525" cap="flat" cmpd="sng" algn="ctr">
                <a:noFill/>
                <a:prstDash val="solid"/>
                <a:round/>
              </a:ln>
              <a:effectLst>
                <a:outerShdw blurRad="50800" dist="38235" algn="br">
                  <a:srgbClr val="000000">
                    <a:alpha val="40000"/>
                  </a:srgbClr>
                </a:outerShdw>
              </a:effectLst>
            </p:spPr>
            <p:txBody>
              <a:bodyPr vert="horz" wrap="square" lIns="91440" tIns="45720" rIns="91440" bIns="45720" anchor="ctr">
                <a:noAutofit/>
              </a:bodyPr>
              <a:lstStyle/>
              <a:p>
                <a:pPr marL="0" lvl="0" indent="0" algn="ctr" defTabSz="58846888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/>
                </a:pPr>
                <a:r>
                  <a:rPr kumimoji="1" lang="ko-KR" altLang="en-US" sz="1800" b="0" i="0" baseline="0">
                    <a:solidFill>
                      <a:srgbClr val="174A84">
                        <a:alpha val="100000"/>
                      </a:srgbClr>
                    </a:solidFill>
                    <a:latin typeface="Noto Sans KR Black"/>
                    <a:ea typeface="Noto Sans KR Black"/>
                  </a:rPr>
                  <a:t>04</a:t>
                </a:r>
                <a:endParaRPr kumimoji="1" lang="ko-KR" altLang="en-US" sz="1800" b="0" i="0">
                  <a:solidFill>
                    <a:srgbClr val="174A84">
                      <a:alpha val="100000"/>
                    </a:srgbClr>
                  </a:solidFill>
                  <a:latin typeface="Noto Sans KR Black"/>
                  <a:ea typeface="Noto Sans KR Black"/>
                </a:endParaRPr>
              </a:p>
            </p:txBody>
          </p:sp>
          <p:sp>
            <p:nvSpPr>
              <p:cNvPr id="7196" name="타원 7195"/>
              <p:cNvSpPr/>
              <p:nvPr/>
            </p:nvSpPr>
            <p:spPr>
              <a:xfrm rot="21600000">
                <a:off x="9037582" y="4061673"/>
                <a:ext cx="696770" cy="696770"/>
              </a:xfrm>
              <a:prstGeom prst="ellipse">
                <a:avLst/>
              </a:prstGeom>
              <a:solidFill>
                <a:srgbClr val="DBDBDB"/>
              </a:solidFill>
              <a:ln w="9525" cap="flat" cmpd="sng" algn="ctr">
                <a:noFill/>
                <a:prstDash val="solid"/>
                <a:round/>
              </a:ln>
              <a:effectLst>
                <a:outerShdw blurRad="50800" dist="38235" algn="br">
                  <a:srgbClr val="000000">
                    <a:alpha val="40000"/>
                  </a:srgbClr>
                </a:outerShdw>
              </a:effectLst>
            </p:spPr>
            <p:txBody>
              <a:bodyPr vert="horz" wrap="square" lIns="91440" tIns="45720" rIns="91440" bIns="45720" anchor="ctr">
                <a:noAutofit/>
              </a:bodyPr>
              <a:lstStyle/>
              <a:p>
                <a:pPr marL="0" lvl="0" indent="0" algn="ctr" defTabSz="58846888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/>
                </a:pPr>
                <a:r>
                  <a:rPr kumimoji="1" lang="ko-KR" altLang="en-US" sz="1800" b="0" i="0" baseline="0">
                    <a:solidFill>
                      <a:srgbClr val="174A84">
                        <a:alpha val="100000"/>
                      </a:srgbClr>
                    </a:solidFill>
                    <a:latin typeface="Noto Sans KR Black"/>
                    <a:ea typeface="Noto Sans KR Black"/>
                  </a:rPr>
                  <a:t>05</a:t>
                </a:r>
                <a:endParaRPr kumimoji="1" lang="ko-KR" altLang="en-US" sz="1800" b="0" i="0">
                  <a:solidFill>
                    <a:srgbClr val="174A84">
                      <a:alpha val="100000"/>
                    </a:srgbClr>
                  </a:solidFill>
                  <a:latin typeface="Noto Sans KR Black"/>
                  <a:ea typeface="Noto Sans KR Black"/>
                </a:endParaRPr>
              </a:p>
            </p:txBody>
          </p:sp>
        </p:grpSp>
      </p:grpSp>
      <p:sp>
        <p:nvSpPr>
          <p:cNvPr id="7197" name="TextBox 7196"/>
          <p:cNvSpPr txBox="1"/>
          <p:nvPr/>
        </p:nvSpPr>
        <p:spPr>
          <a:xfrm>
            <a:off x="3990227" y="2707005"/>
            <a:ext cx="2371296" cy="36766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just" defTabSz="58846888" rtl="0" eaLnBrk="1" latin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2000" b="0" i="0" baseline="0">
                <a:solidFill>
                  <a:srgbClr val="FFFFFF">
                    <a:alpha val="100000"/>
                  </a:srgbClr>
                </a:solidFill>
                <a:ea typeface="맑은 고딕"/>
              </a:rPr>
              <a:t>아이디어 </a:t>
            </a:r>
            <a:endParaRPr kumimoji="1" lang="ko-KR" altLang="en-US" sz="2000" b="0" i="0">
              <a:solidFill>
                <a:srgbClr val="FFFFFF">
                  <a:alpha val="100000"/>
                </a:srgbClr>
              </a:solidFill>
              <a:ea typeface="맑은 고딕"/>
            </a:endParaRPr>
          </a:p>
        </p:txBody>
      </p:sp>
      <p:sp>
        <p:nvSpPr>
          <p:cNvPr id="7198" name="TextBox 7197"/>
          <p:cNvSpPr txBox="1"/>
          <p:nvPr/>
        </p:nvSpPr>
        <p:spPr>
          <a:xfrm>
            <a:off x="3990227" y="3149001"/>
            <a:ext cx="2371296" cy="59241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365173" lvl="0" indent="-365173" algn="just" defTabSz="58846888" rtl="0" eaLnBrk="1" latinLnBrk="1" hangingPunct="1">
              <a:lnSpc>
                <a:spcPct val="90000"/>
              </a:lnSpc>
              <a:spcBef>
                <a:spcPct val="3000"/>
              </a:spcBef>
              <a:spcAft>
                <a:spcPct val="0"/>
              </a:spcAft>
              <a:buClr>
                <a:srgbClr val="FFFFFF">
                  <a:alpha val="100000"/>
                </a:srgbClr>
              </a:buClr>
              <a:buSzPct val="100000"/>
              <a:buFont typeface="Arial"/>
              <a:buAutoNum type="arabicParenBoth"/>
              <a:defRPr/>
            </a:pPr>
            <a:r>
              <a:rPr kumimoji="1" lang="ko-KR" altLang="en-US" sz="1200" b="0" i="0" baseline="0">
                <a:solidFill>
                  <a:srgbClr val="FFFFFF">
                    <a:alpha val="100000"/>
                  </a:srgbClr>
                </a:solidFill>
                <a:latin typeface="Noto Sans KR Medium"/>
                <a:ea typeface="Noto Sans KR Medium"/>
              </a:rPr>
              <a:t>아이디어 제시</a:t>
            </a:r>
          </a:p>
          <a:p>
            <a:pPr marL="365173" lvl="0" indent="-365173" algn="just" defTabSz="58846888" rtl="0" eaLnBrk="1" latinLnBrk="1" hangingPunct="1">
              <a:lnSpc>
                <a:spcPct val="90000"/>
              </a:lnSpc>
              <a:spcBef>
                <a:spcPct val="3000"/>
              </a:spcBef>
              <a:spcAft>
                <a:spcPct val="0"/>
              </a:spcAft>
              <a:buClr>
                <a:srgbClr val="FFFFFF">
                  <a:alpha val="100000"/>
                </a:srgbClr>
              </a:buClr>
              <a:buSzPct val="100000"/>
              <a:buFont typeface="Arial"/>
              <a:buAutoNum type="arabicParenBoth" startAt="2"/>
              <a:defRPr/>
            </a:pPr>
            <a:r>
              <a:rPr kumimoji="0" lang="ko-KR" altLang="en-US" sz="1200" b="0" i="0" baseline="0">
                <a:solidFill>
                  <a:srgbClr val="FFFFFF">
                    <a:alpha val="100000"/>
                  </a:srgbClr>
                </a:solidFill>
                <a:latin typeface="Noto Sans KR Medium"/>
                <a:ea typeface="Noto Sans KR Medium"/>
              </a:rPr>
              <a:t>아이디어 목표</a:t>
            </a:r>
          </a:p>
          <a:p>
            <a:pPr marL="365173" lvl="0" indent="-365173" algn="just" defTabSz="58846888" rtl="0" eaLnBrk="1" latinLnBrk="1" hangingPunct="1">
              <a:lnSpc>
                <a:spcPct val="90000"/>
              </a:lnSpc>
              <a:spcBef>
                <a:spcPct val="3000"/>
              </a:spcBef>
              <a:spcAft>
                <a:spcPct val="0"/>
              </a:spcAft>
              <a:buClr>
                <a:srgbClr val="FFFFFF">
                  <a:alpha val="100000"/>
                </a:srgbClr>
              </a:buClr>
              <a:buSzPct val="100000"/>
              <a:buFont typeface="Arial"/>
              <a:buAutoNum type="arabicParenBoth" startAt="3"/>
              <a:defRPr/>
            </a:pPr>
            <a:endParaRPr kumimoji="0" lang="ko-KR" altLang="en-US" sz="1200" b="0" i="0">
              <a:solidFill>
                <a:srgbClr val="FFFFFF">
                  <a:alpha val="100000"/>
                </a:srgbClr>
              </a:solidFill>
              <a:latin typeface="Noto Sans KR Medium"/>
              <a:ea typeface="Noto Sans KR Medium"/>
            </a:endParaRPr>
          </a:p>
        </p:txBody>
      </p:sp>
      <p:sp>
        <p:nvSpPr>
          <p:cNvPr id="7199" name="TextBox 7198"/>
          <p:cNvSpPr txBox="1"/>
          <p:nvPr/>
        </p:nvSpPr>
        <p:spPr>
          <a:xfrm>
            <a:off x="5850457" y="5142580"/>
            <a:ext cx="2683985" cy="43169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just" defTabSz="58846888" rtl="0" eaLnBrk="1" latin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2000" b="0" i="0" baseline="0">
                <a:solidFill>
                  <a:srgbClr val="FFFFFF">
                    <a:alpha val="100000"/>
                  </a:srgbClr>
                </a:solidFill>
                <a:latin typeface="Noto Sans KR Medium"/>
                <a:ea typeface="Noto Sans KR Medium"/>
              </a:rPr>
              <a:t>문제 해결 방법 및 절차</a:t>
            </a:r>
            <a:endParaRPr kumimoji="1" lang="ko-KR" altLang="en-US" sz="2000" b="0" i="0">
              <a:solidFill>
                <a:srgbClr val="FFFFFF">
                  <a:alpha val="100000"/>
                </a:srgbClr>
              </a:solidFill>
              <a:latin typeface="Noto Sans KR Medium"/>
              <a:ea typeface="Noto Sans KR Medium"/>
            </a:endParaRPr>
          </a:p>
        </p:txBody>
      </p:sp>
      <p:sp>
        <p:nvSpPr>
          <p:cNvPr id="7200" name="TextBox 7199"/>
          <p:cNvSpPr txBox="1"/>
          <p:nvPr/>
        </p:nvSpPr>
        <p:spPr>
          <a:xfrm>
            <a:off x="5850457" y="5610777"/>
            <a:ext cx="3514103" cy="80315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365173" lvl="0" indent="-365173" algn="just" defTabSz="58846888" rtl="0" eaLnBrk="1" latinLnBrk="1" hangingPunct="1">
              <a:lnSpc>
                <a:spcPct val="90000"/>
              </a:lnSpc>
              <a:spcBef>
                <a:spcPct val="3000"/>
              </a:spcBef>
              <a:spcAft>
                <a:spcPct val="0"/>
              </a:spcAft>
              <a:buClr>
                <a:srgbClr val="FFFFFF">
                  <a:alpha val="100000"/>
                </a:srgbClr>
              </a:buClr>
              <a:buSzPct val="100000"/>
              <a:buFont typeface="Arial"/>
              <a:buAutoNum type="arabicParenBoth"/>
              <a:defRPr/>
            </a:pPr>
            <a:r>
              <a:rPr kumimoji="1" lang="ko-KR" altLang="en-US" sz="1000" b="0" i="0" baseline="0">
                <a:solidFill>
                  <a:srgbClr val="FFFFFF">
                    <a:alpha val="100000"/>
                  </a:srgbClr>
                </a:solidFill>
                <a:latin typeface="Noto Sans KR"/>
                <a:ea typeface="Noto Sans KR"/>
              </a:rPr>
              <a:t>Tensorflow Lite를 이용하여 캔음료 구별 AI모델 구축</a:t>
            </a:r>
          </a:p>
          <a:p>
            <a:pPr marL="365173" lvl="0" indent="-365173" algn="just" defTabSz="58846888" rtl="0" eaLnBrk="1" latinLnBrk="1" hangingPunct="1">
              <a:lnSpc>
                <a:spcPct val="90000"/>
              </a:lnSpc>
              <a:spcBef>
                <a:spcPct val="3000"/>
              </a:spcBef>
              <a:spcAft>
                <a:spcPct val="0"/>
              </a:spcAft>
              <a:buClr>
                <a:srgbClr val="FFFFFF">
                  <a:alpha val="100000"/>
                </a:srgbClr>
              </a:buClr>
              <a:buSzPct val="100000"/>
              <a:buFont typeface="Arial"/>
              <a:buAutoNum type="arabicParenBoth" startAt="2"/>
              <a:defRPr/>
            </a:pPr>
            <a:r>
              <a:rPr kumimoji="0" lang="ko-KR" altLang="en-US" sz="1000" b="0" i="0" baseline="0">
                <a:solidFill>
                  <a:srgbClr val="FFFFFF">
                    <a:alpha val="100000"/>
                  </a:srgbClr>
                </a:solidFill>
                <a:latin typeface="Noto Sans KR"/>
                <a:ea typeface="Noto Sans KR"/>
              </a:rPr>
              <a:t>Android와 Tensorflow Lite 모델 연동하기</a:t>
            </a:r>
          </a:p>
          <a:p>
            <a:pPr marL="365173" lvl="0" indent="-365173" algn="just" defTabSz="58846888" rtl="0" eaLnBrk="1" latinLnBrk="1" hangingPunct="1">
              <a:lnSpc>
                <a:spcPct val="90000"/>
              </a:lnSpc>
              <a:spcBef>
                <a:spcPct val="3000"/>
              </a:spcBef>
              <a:spcAft>
                <a:spcPct val="0"/>
              </a:spcAft>
              <a:buClr>
                <a:srgbClr val="FFFFFF">
                  <a:alpha val="100000"/>
                </a:srgbClr>
              </a:buClr>
              <a:buSzPct val="100000"/>
              <a:buFont typeface="Arial"/>
              <a:buAutoNum type="arabicParenBoth" startAt="3"/>
              <a:defRPr/>
            </a:pPr>
            <a:r>
              <a:rPr kumimoji="0" lang="ko-KR" altLang="en-US" sz="1000" b="0" i="0" baseline="0">
                <a:solidFill>
                  <a:srgbClr val="FFFFFF">
                    <a:alpha val="100000"/>
                  </a:srgbClr>
                </a:solidFill>
                <a:latin typeface="Noto Sans KR"/>
                <a:ea typeface="Noto Sans KR"/>
              </a:rPr>
              <a:t>classifyImage</a:t>
            </a:r>
            <a:r>
              <a:rPr kumimoji="0" lang="ko-KR" altLang="en-US" sz="1000" b="0" i="0" baseline="0">
                <a:solidFill>
                  <a:srgbClr val="FFFFFF">
                    <a:alpha val="100000"/>
                  </a:srgbClr>
                </a:solidFill>
                <a:ea typeface="바탕"/>
              </a:rPr>
              <a:t>()_</a:t>
            </a:r>
            <a:r>
              <a:rPr kumimoji="0" lang="ko-KR" altLang="en-US" sz="1000" b="0" i="0" baseline="0">
                <a:solidFill>
                  <a:srgbClr val="FFFFFF">
                    <a:alpha val="100000"/>
                  </a:srgbClr>
                </a:solidFill>
                <a:latin typeface="Noto Sans KR"/>
                <a:ea typeface="Noto Sans KR"/>
              </a:rPr>
              <a:t>이미지를 모델에 대한 입력으로 포함할 텐서버퍼 변수 만들기</a:t>
            </a:r>
          </a:p>
          <a:p>
            <a:pPr marL="365173" lvl="0" indent="-365173" algn="just" defTabSz="58846888" rtl="0" eaLnBrk="1" latinLnBrk="1" hangingPunct="1">
              <a:lnSpc>
                <a:spcPct val="90000"/>
              </a:lnSpc>
              <a:spcBef>
                <a:spcPct val="3000"/>
              </a:spcBef>
              <a:spcAft>
                <a:spcPct val="0"/>
              </a:spcAft>
              <a:buClr>
                <a:srgbClr val="FFFFFF">
                  <a:alpha val="100000"/>
                </a:srgbClr>
              </a:buClr>
              <a:buSzPct val="100000"/>
              <a:buFont typeface="Arial"/>
              <a:buAutoNum type="arabicParenBoth" startAt="4"/>
              <a:defRPr/>
            </a:pPr>
            <a:r>
              <a:rPr kumimoji="0" lang="ko-KR" altLang="en-US" sz="1000" b="0" i="0" baseline="0">
                <a:solidFill>
                  <a:srgbClr val="FFFFFF">
                    <a:alpha val="100000"/>
                  </a:srgbClr>
                </a:solidFill>
                <a:latin typeface="Noto Sans KR"/>
                <a:ea typeface="Noto Sans KR"/>
              </a:rPr>
              <a:t>classifyImage</a:t>
            </a:r>
            <a:r>
              <a:rPr kumimoji="0" lang="ko-KR" altLang="en-US" sz="1000" b="0" i="0" baseline="0">
                <a:solidFill>
                  <a:srgbClr val="FFFFFF">
                    <a:alpha val="100000"/>
                  </a:srgbClr>
                </a:solidFill>
                <a:ea typeface="바탕"/>
              </a:rPr>
              <a:t>()_</a:t>
            </a:r>
            <a:r>
              <a:rPr kumimoji="0" lang="ko-KR" altLang="en-US" sz="1000" b="0" i="0" baseline="0">
                <a:solidFill>
                  <a:srgbClr val="FFFFFF">
                    <a:alpha val="100000"/>
                  </a:srgbClr>
                </a:solidFill>
                <a:latin typeface="Noto Sans KR"/>
                <a:ea typeface="Noto Sans KR"/>
              </a:rPr>
              <a:t>모델 추론을 실행하고 결과 출력하기</a:t>
            </a:r>
          </a:p>
          <a:p>
            <a:pPr marL="365173" lvl="0" indent="-365173" algn="just" defTabSz="58846888" rtl="0" eaLnBrk="1" latinLnBrk="1" hangingPunct="1">
              <a:lnSpc>
                <a:spcPct val="90000"/>
              </a:lnSpc>
              <a:spcBef>
                <a:spcPct val="3000"/>
              </a:spcBef>
              <a:spcAft>
                <a:spcPct val="0"/>
              </a:spcAft>
              <a:buClr>
                <a:srgbClr val="FFFFFF">
                  <a:alpha val="100000"/>
                </a:srgbClr>
              </a:buClr>
              <a:buSzPct val="100000"/>
              <a:buFont typeface="Arial"/>
              <a:buAutoNum type="arabicParenBoth" startAt="5"/>
              <a:defRPr/>
            </a:pPr>
            <a:endParaRPr kumimoji="0" lang="ko-KR" altLang="en-US" sz="1000" b="0" i="0" baseline="0">
              <a:solidFill>
                <a:srgbClr val="FFFFFF">
                  <a:alpha val="100000"/>
                </a:srgbClr>
              </a:solidFill>
              <a:latin typeface="Noto Sans KR"/>
              <a:ea typeface="Noto Sans KR"/>
            </a:endParaRPr>
          </a:p>
          <a:p>
            <a:pPr marL="365173" lvl="0" indent="-365173" algn="just" defTabSz="58846888" rtl="0" eaLnBrk="1" latinLnBrk="1" hangingPunct="1">
              <a:lnSpc>
                <a:spcPct val="90000"/>
              </a:lnSpc>
              <a:spcBef>
                <a:spcPct val="3000"/>
              </a:spcBef>
              <a:spcAft>
                <a:spcPct val="0"/>
              </a:spcAft>
              <a:buNone/>
              <a:defRPr/>
            </a:pPr>
            <a:endParaRPr kumimoji="0" lang="ko-KR" altLang="en-US" sz="1000" b="0" i="0" baseline="0">
              <a:solidFill>
                <a:srgbClr val="FFFFFF">
                  <a:alpha val="100000"/>
                </a:srgbClr>
              </a:solidFill>
              <a:latin typeface="Noto Sans KR"/>
              <a:ea typeface="Noto Sans KR"/>
            </a:endParaRPr>
          </a:p>
          <a:p>
            <a:pPr marL="365173" lvl="0" indent="-365173" algn="just" defTabSz="58846888" rtl="0" eaLnBrk="1" latinLnBrk="1" hangingPunct="1">
              <a:lnSpc>
                <a:spcPct val="90000"/>
              </a:lnSpc>
              <a:spcBef>
                <a:spcPct val="3000"/>
              </a:spcBef>
              <a:spcAft>
                <a:spcPct val="0"/>
              </a:spcAft>
              <a:buClr>
                <a:srgbClr val="FFFFFF">
                  <a:alpha val="100000"/>
                </a:srgbClr>
              </a:buClr>
              <a:buSzPct val="100000"/>
              <a:buFont typeface="Arial"/>
              <a:buAutoNum type="arabicParenBoth"/>
              <a:defRPr/>
            </a:pPr>
            <a:endParaRPr kumimoji="0" lang="ko-KR" altLang="en-US" sz="1000" b="0" i="0" baseline="0">
              <a:solidFill>
                <a:srgbClr val="FFFFFF">
                  <a:alpha val="100000"/>
                </a:srgbClr>
              </a:solidFill>
              <a:latin typeface="Noto Sans KR"/>
              <a:ea typeface="Noto Sans KR"/>
            </a:endParaRPr>
          </a:p>
          <a:p>
            <a:pPr marL="365173" lvl="0" indent="-365173" algn="just" defTabSz="58846888" rtl="0" eaLnBrk="1" latinLnBrk="1" hangingPunct="1">
              <a:lnSpc>
                <a:spcPct val="90000"/>
              </a:lnSpc>
              <a:spcBef>
                <a:spcPct val="3000"/>
              </a:spcBef>
              <a:spcAft>
                <a:spcPct val="0"/>
              </a:spcAft>
              <a:buClr>
                <a:srgbClr val="FFFFFF">
                  <a:alpha val="100000"/>
                </a:srgbClr>
              </a:buClr>
              <a:buSzPct val="100000"/>
              <a:buFont typeface="Arial"/>
              <a:buAutoNum type="arabicParenBoth" startAt="2"/>
              <a:defRPr/>
            </a:pPr>
            <a:endParaRPr kumimoji="0" lang="ko-KR" altLang="en-US" sz="1000" b="0" i="0">
              <a:solidFill>
                <a:srgbClr val="FFFFFF">
                  <a:alpha val="100000"/>
                </a:srgbClr>
              </a:solidFill>
              <a:latin typeface="Noto Sans KR"/>
              <a:ea typeface="Noto Sans KR"/>
            </a:endParaRPr>
          </a:p>
        </p:txBody>
      </p:sp>
      <p:sp>
        <p:nvSpPr>
          <p:cNvPr id="7204" name="TextBox 7203"/>
          <p:cNvSpPr txBox="1"/>
          <p:nvPr/>
        </p:nvSpPr>
        <p:spPr>
          <a:xfrm>
            <a:off x="7755119" y="2707005"/>
            <a:ext cx="2371296" cy="36766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just" defTabSz="58846888" rtl="0" eaLnBrk="1" latin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2000" b="0" i="0" baseline="0">
                <a:solidFill>
                  <a:srgbClr val="FFFFFF">
                    <a:alpha val="100000"/>
                  </a:srgbClr>
                </a:solidFill>
                <a:latin typeface="Noto Sans KR Medium"/>
                <a:ea typeface="Noto Sans KR Medium"/>
              </a:rPr>
              <a:t>문제 해결 결과</a:t>
            </a:r>
            <a:endParaRPr kumimoji="1" lang="ko-KR" altLang="en-US" sz="2000" b="0" i="0">
              <a:solidFill>
                <a:srgbClr val="FFFFFF">
                  <a:alpha val="100000"/>
                </a:srgbClr>
              </a:solidFill>
              <a:latin typeface="Noto Sans KR Medium"/>
              <a:ea typeface="Noto Sans KR Medium"/>
            </a:endParaRPr>
          </a:p>
        </p:txBody>
      </p:sp>
      <p:sp>
        <p:nvSpPr>
          <p:cNvPr id="7205" name="TextBox 7204"/>
          <p:cNvSpPr txBox="1"/>
          <p:nvPr/>
        </p:nvSpPr>
        <p:spPr>
          <a:xfrm>
            <a:off x="9642309" y="5173980"/>
            <a:ext cx="2393511" cy="36766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just" defTabSz="58846888" rtl="0" eaLnBrk="1" latin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2000" b="0" i="0" baseline="0">
                <a:solidFill>
                  <a:srgbClr val="FFFFFF">
                    <a:alpha val="100000"/>
                  </a:srgbClr>
                </a:solidFill>
                <a:latin typeface="Noto Sans KR Medium"/>
                <a:ea typeface="Noto Sans KR Medium"/>
              </a:rPr>
              <a:t>기대효과</a:t>
            </a:r>
            <a:endParaRPr kumimoji="1" lang="ko-KR" altLang="en-US" sz="2000" b="0" i="0">
              <a:solidFill>
                <a:srgbClr val="FFFFFF">
                  <a:alpha val="100000"/>
                </a:srgbClr>
              </a:solidFill>
              <a:latin typeface="Noto Sans KR Medium"/>
              <a:ea typeface="Noto Sans KR Medium"/>
            </a:endParaRPr>
          </a:p>
        </p:txBody>
      </p:sp>
      <p:sp>
        <p:nvSpPr>
          <p:cNvPr id="7206" name="TextBox 7205"/>
          <p:cNvSpPr txBox="1"/>
          <p:nvPr/>
        </p:nvSpPr>
        <p:spPr>
          <a:xfrm>
            <a:off x="2069713" y="5164455"/>
            <a:ext cx="2371296" cy="36766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just" defTabSz="58846888" rtl="0" eaLnBrk="1" latin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2000" b="0" i="0" baseline="0">
                <a:solidFill>
                  <a:srgbClr val="FFFFFF">
                    <a:alpha val="100000"/>
                  </a:srgbClr>
                </a:solidFill>
                <a:ea typeface="맑은 고딕"/>
              </a:rPr>
              <a:t>문제 정의</a:t>
            </a:r>
            <a:endParaRPr kumimoji="1" lang="ko-KR" altLang="en-US" sz="2000" b="0" i="0">
              <a:solidFill>
                <a:srgbClr val="FFFFFF">
                  <a:alpha val="100000"/>
                </a:srgbClr>
              </a:solidFill>
              <a:ea typeface="맑은 고딕"/>
            </a:endParaRPr>
          </a:p>
        </p:txBody>
      </p:sp>
      <p:sp>
        <p:nvSpPr>
          <p:cNvPr id="7207" name="TextBox 7206"/>
          <p:cNvSpPr txBox="1"/>
          <p:nvPr/>
        </p:nvSpPr>
        <p:spPr>
          <a:xfrm>
            <a:off x="2069713" y="5601288"/>
            <a:ext cx="2371296" cy="41660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365173" lvl="0" indent="-365173" algn="just" defTabSz="58846888" rtl="0" eaLnBrk="1" latinLnBrk="1" hangingPunct="1">
              <a:lnSpc>
                <a:spcPct val="90000"/>
              </a:lnSpc>
              <a:spcBef>
                <a:spcPct val="3000"/>
              </a:spcBef>
              <a:spcAft>
                <a:spcPct val="0"/>
              </a:spcAft>
              <a:buClr>
                <a:srgbClr val="FFFFFF">
                  <a:alpha val="100000"/>
                </a:srgbClr>
              </a:buClr>
              <a:buSzPct val="100000"/>
              <a:buFont typeface="Arial"/>
              <a:buAutoNum type="arabicParenBoth"/>
              <a:defRPr/>
            </a:pPr>
            <a:r>
              <a:rPr kumimoji="1" lang="ko-KR" altLang="en-US" sz="1200" b="0" i="0" baseline="0">
                <a:solidFill>
                  <a:srgbClr val="FFFFFF">
                    <a:alpha val="100000"/>
                  </a:srgbClr>
                </a:solidFill>
                <a:latin typeface="Noto Sans KR Medium"/>
                <a:ea typeface="Noto Sans KR Medium"/>
              </a:rPr>
              <a:t>주제 선정 계기</a:t>
            </a:r>
          </a:p>
          <a:p>
            <a:pPr marL="365173" lvl="0" indent="-365173" algn="just" defTabSz="58846888" rtl="0" eaLnBrk="1" latinLnBrk="1" hangingPunct="1">
              <a:lnSpc>
                <a:spcPct val="90000"/>
              </a:lnSpc>
              <a:spcBef>
                <a:spcPct val="3000"/>
              </a:spcBef>
              <a:spcAft>
                <a:spcPct val="0"/>
              </a:spcAft>
              <a:buClr>
                <a:srgbClr val="FFFFFF">
                  <a:alpha val="100000"/>
                </a:srgbClr>
              </a:buClr>
              <a:buSzPct val="100000"/>
              <a:buFont typeface="Arial"/>
              <a:buAutoNum type="arabicParenBoth" startAt="2"/>
              <a:defRPr/>
            </a:pPr>
            <a:r>
              <a:rPr kumimoji="0" lang="ko-KR" altLang="en-US" sz="1200" b="0" i="0" baseline="0">
                <a:solidFill>
                  <a:srgbClr val="FFFFFF">
                    <a:alpha val="100000"/>
                  </a:srgbClr>
                </a:solidFill>
                <a:latin typeface="Noto Sans KR Medium"/>
                <a:ea typeface="Noto Sans KR Medium"/>
              </a:rPr>
              <a:t>문제 해결 목표</a:t>
            </a:r>
            <a:endParaRPr kumimoji="0" lang="ko-KR" altLang="en-US" sz="1200" b="0" i="0">
              <a:solidFill>
                <a:srgbClr val="FFFFFF">
                  <a:alpha val="100000"/>
                </a:srgbClr>
              </a:solidFill>
              <a:latin typeface="Noto Sans KR Medium"/>
              <a:ea typeface="Noto Sans KR Medium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8" name="TextBox 26627"/>
          <p:cNvSpPr txBox="1"/>
          <p:nvPr/>
        </p:nvSpPr>
        <p:spPr>
          <a:xfrm>
            <a:off x="2079258" y="2496662"/>
            <a:ext cx="5609214" cy="143328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8800" b="0" i="0" baseline="0">
                <a:solidFill>
                  <a:srgbClr val="174A84">
                    <a:alpha val="100000"/>
                  </a:srgbClr>
                </a:solidFill>
                <a:latin typeface="Noto Sans KR Black"/>
                <a:ea typeface="Noto Sans KR Black"/>
              </a:rPr>
              <a:t>감사합니다</a:t>
            </a:r>
            <a:endParaRPr kumimoji="1" lang="ko-KR" altLang="en-US" sz="8800" b="0" i="0">
              <a:solidFill>
                <a:srgbClr val="174A84">
                  <a:alpha val="100000"/>
                </a:srgbClr>
              </a:solidFill>
              <a:latin typeface="Noto Sans KR Black"/>
              <a:ea typeface="Noto Sans KR Black"/>
            </a:endParaRPr>
          </a:p>
        </p:txBody>
      </p:sp>
      <p:sp>
        <p:nvSpPr>
          <p:cNvPr id="26629" name="TextBox 26628"/>
          <p:cNvSpPr txBox="1"/>
          <p:nvPr/>
        </p:nvSpPr>
        <p:spPr>
          <a:xfrm rot="21600000">
            <a:off x="9781964" y="98406"/>
            <a:ext cx="2299905" cy="6674213"/>
          </a:xfrm>
          <a:prstGeom prst="rect">
            <a:avLst/>
          </a:prstGeom>
          <a:blipFill rotWithShape="1">
            <a:blip r:embed="rId2">
              <a:alphaModFix/>
              <a:lum/>
            </a:blip>
            <a:srcRect/>
            <a:stretch>
              <a:fillRect/>
            </a:stretch>
          </a:blipFill>
          <a:ln w="9525" cap="flat" cmpd="sng" algn="ctr">
            <a:noFill/>
            <a:prstDash val="solid"/>
            <a:round/>
          </a:ln>
          <a:effectLst>
            <a:outerShdw blurRad="50800" dist="38235" dir="5400000" algn="br">
              <a:srgbClr val="000000">
                <a:alpha val="40000"/>
              </a:srgbClr>
            </a:outerShdw>
          </a:effectLst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cxnSp>
        <p:nvCxnSpPr>
          <p:cNvPr id="26630" name="직선 연결선 26629"/>
          <p:cNvCxnSpPr/>
          <p:nvPr/>
        </p:nvCxnSpPr>
        <p:spPr>
          <a:xfrm>
            <a:off x="11824719" y="988807"/>
            <a:ext cx="0" cy="5079115"/>
          </a:xfrm>
          <a:prstGeom prst="line">
            <a:avLst/>
          </a:prstGeom>
          <a:ln w="6363" cap="flat" cmpd="sng" algn="ctr">
            <a:solidFill>
              <a:srgbClr val="FFFFFF"/>
            </a:solidFill>
            <a:prstDash val="solid"/>
            <a:miter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6" name="TextBox 8195"/>
          <p:cNvSpPr txBox="1"/>
          <p:nvPr/>
        </p:nvSpPr>
        <p:spPr>
          <a:xfrm rot="21600000">
            <a:off x="142837" y="150763"/>
            <a:ext cx="11891364" cy="6569499"/>
          </a:xfrm>
          <a:prstGeom prst="rect">
            <a:avLst/>
          </a:prstGeom>
          <a:solidFill>
            <a:srgbClr val="174A84"/>
          </a:solidFill>
          <a:ln w="9525" cap="flat" cmpd="sng" algn="ctr">
            <a:noFill/>
            <a:prstDash val="solid"/>
            <a:round/>
          </a:ln>
          <a:effectLst>
            <a:outerShdw blurRad="50800" dist="38235" dir="5400000" algn="br">
              <a:srgbClr val="000000">
                <a:alpha val="40000"/>
              </a:srgbClr>
            </a:outerShdw>
          </a:effectLst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grpSp>
        <p:nvGrpSpPr>
          <p:cNvPr id="8197" name="Group 1"/>
          <p:cNvGrpSpPr/>
          <p:nvPr/>
        </p:nvGrpSpPr>
        <p:grpSpPr>
          <a:xfrm>
            <a:off x="0" y="0"/>
            <a:ext cx="914400" cy="914400"/>
            <a:chOff x="0" y="0"/>
            <a:chExt cx="914400" cy="914400"/>
          </a:xfrm>
        </p:grpSpPr>
      </p:grpSp>
      <p:sp>
        <p:nvSpPr>
          <p:cNvPr id="8199" name="TextBox 8198"/>
          <p:cNvSpPr txBox="1"/>
          <p:nvPr/>
        </p:nvSpPr>
        <p:spPr>
          <a:xfrm>
            <a:off x="142837" y="2685548"/>
            <a:ext cx="11891364" cy="1399903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8200" name="TextBox 8199"/>
          <p:cNvSpPr txBox="1"/>
          <p:nvPr/>
        </p:nvSpPr>
        <p:spPr>
          <a:xfrm>
            <a:off x="3472798" y="2779210"/>
            <a:ext cx="5612396" cy="109357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ctr" defTabSz="58846888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4400" b="0" i="0" baseline="0">
                <a:solidFill>
                  <a:srgbClr val="174A84">
                    <a:alpha val="100000"/>
                  </a:srgbClr>
                </a:solidFill>
                <a:latin typeface="Noto Sans KR Black"/>
                <a:ea typeface="Noto Sans KR Black"/>
              </a:rPr>
              <a:t>문제 정의</a:t>
            </a:r>
            <a:endParaRPr kumimoji="1" lang="ko-KR" altLang="en-US" sz="4400" b="0" i="0">
              <a:solidFill>
                <a:srgbClr val="174A84">
                  <a:alpha val="100000"/>
                </a:srgbClr>
              </a:solidFill>
              <a:latin typeface="Noto Sans KR Black"/>
              <a:ea typeface="Noto Sans KR Black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20" name="Group 1"/>
          <p:cNvGrpSpPr/>
          <p:nvPr/>
        </p:nvGrpSpPr>
        <p:grpSpPr>
          <a:xfrm>
            <a:off x="98406" y="82554"/>
            <a:ext cx="12000879" cy="338030"/>
            <a:chOff x="98406" y="82554"/>
            <a:chExt cx="12000879" cy="338030"/>
          </a:xfrm>
        </p:grpSpPr>
        <p:sp>
          <p:nvSpPr>
            <p:cNvPr id="9221" name="TextBox 9220"/>
            <p:cNvSpPr txBox="1"/>
            <p:nvPr/>
          </p:nvSpPr>
          <p:spPr>
            <a:xfrm rot="21600000">
              <a:off x="98406" y="82554"/>
              <a:ext cx="12000879" cy="338030"/>
            </a:xfrm>
            <a:prstGeom prst="rect">
              <a:avLst/>
            </a:prstGeom>
            <a:blipFill rotWithShape="1">
              <a:blip r:embed="rId3">
                <a:alphaModFix/>
                <a:lum/>
              </a:blip>
              <a:srcRect/>
              <a:stretch>
                <a:fillRect/>
              </a:stretch>
            </a:blipFill>
            <a:ln w="9525" cap="flat" cmpd="sng" algn="ctr">
              <a:noFill/>
              <a:prstDash val="solid"/>
              <a:round/>
            </a:ln>
            <a:effectLst>
              <a:outerShdw blurRad="50800" dist="38235" dir="5400000" algn="br">
                <a:srgbClr val="000000">
                  <a:alpha val="40000"/>
                </a:srgbClr>
              </a:outerShdw>
            </a:effectLst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kumimoji="1" lang="ko-KR" altLang="en-US" sz="1200" b="0" i="0" baseline="0">
                <a:solidFill>
                  <a:schemeClr val="tx1"/>
                </a:solidFill>
                <a:latin typeface="Arial"/>
                <a:ea typeface="Arial"/>
              </a:endParaRPr>
            </a:p>
          </p:txBody>
        </p:sp>
        <p:sp>
          <p:nvSpPr>
            <p:cNvPr id="9222" name="TextBox 9221"/>
            <p:cNvSpPr txBox="1"/>
            <p:nvPr/>
          </p:nvSpPr>
          <p:spPr>
            <a:xfrm>
              <a:off x="161870" y="120621"/>
              <a:ext cx="2109400" cy="261895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  <p:txBody>
            <a:bodyPr vert="horz" wrap="square" lIns="91440" tIns="45720" rIns="91440" bIns="45720" anchor="t">
              <a:noAutofit/>
            </a:bodyPr>
            <a:lstStyle/>
            <a:p>
              <a:pPr marL="0" lvl="0" indent="0" algn="l" defTabSz="58846888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1" lang="ko-KR" altLang="en-US" sz="1100" b="0" i="0" baseline="0">
                  <a:solidFill>
                    <a:srgbClr val="FFFFFF">
                      <a:alpha val="100000"/>
                    </a:srgbClr>
                  </a:solidFill>
                  <a:latin typeface="Noto Sans KR Medium"/>
                  <a:ea typeface="Noto Sans KR Medium"/>
                </a:rPr>
                <a:t>01 문제 정의 </a:t>
              </a:r>
              <a:r>
                <a:rPr kumimoji="1" lang="ko-KR" altLang="en-US" sz="1100" b="0" i="0" baseline="0">
                  <a:solidFill>
                    <a:srgbClr val="FFFFFF">
                      <a:alpha val="100000"/>
                    </a:srgbClr>
                  </a:solidFill>
                  <a:ea typeface="바탕"/>
                </a:rPr>
                <a:t>(</a:t>
              </a:r>
              <a:r>
                <a:rPr kumimoji="1" lang="ko-KR" altLang="en-US" sz="1100" b="0" i="0" baseline="0">
                  <a:solidFill>
                    <a:srgbClr val="FFFFFF">
                      <a:alpha val="100000"/>
                    </a:srgbClr>
                  </a:solidFill>
                  <a:latin typeface="Noto Sans KR Medium"/>
                  <a:ea typeface="Noto Sans KR Medium"/>
                </a:rPr>
                <a:t>1</a:t>
              </a:r>
              <a:r>
                <a:rPr kumimoji="1" lang="ko-KR" altLang="en-US" sz="1100" b="0" i="0" baseline="0">
                  <a:solidFill>
                    <a:srgbClr val="FFFFFF">
                      <a:alpha val="100000"/>
                    </a:srgbClr>
                  </a:solidFill>
                  <a:ea typeface="바탕"/>
                </a:rPr>
                <a:t>)</a:t>
              </a:r>
              <a:r>
                <a:rPr kumimoji="1" lang="ko-KR" altLang="en-US" sz="1100" b="0" i="0" baseline="0">
                  <a:solidFill>
                    <a:srgbClr val="FFFFFF">
                      <a:alpha val="100000"/>
                    </a:srgbClr>
                  </a:solidFill>
                  <a:latin typeface="Noto Sans KR Medium"/>
                  <a:ea typeface="Noto Sans KR Medium"/>
                </a:rPr>
                <a:t> 주제 선정 계기</a:t>
              </a:r>
              <a:endParaRPr kumimoji="1" lang="ko-KR" altLang="en-US" sz="1100" b="0" i="0">
                <a:solidFill>
                  <a:srgbClr val="FFFFFF">
                    <a:alpha val="100000"/>
                  </a:srgbClr>
                </a:solidFill>
                <a:latin typeface="Noto Sans KR Medium"/>
                <a:ea typeface="Noto Sans KR Medium"/>
              </a:endParaRPr>
            </a:p>
          </p:txBody>
        </p:sp>
      </p:grpSp>
      <p:sp>
        <p:nvSpPr>
          <p:cNvPr id="9223" name="제목 1"/>
          <p:cNvSpPr>
            <a:spLocks noGrp="1"/>
          </p:cNvSpPr>
          <p:nvPr>
            <p:ph type="title"/>
          </p:nvPr>
        </p:nvSpPr>
        <p:spPr>
          <a:xfrm>
            <a:off x="455526" y="544388"/>
            <a:ext cx="11366010" cy="534899"/>
          </a:xfr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l" defTabSz="58846888" rtl="0" eaLnBrk="1" latin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800" b="0" i="0" baseline="0">
                <a:solidFill>
                  <a:srgbClr val="000000">
                    <a:alpha val="100000"/>
                  </a:srgbClr>
                </a:solidFill>
                <a:latin typeface="Noto Sans KR Black"/>
                <a:ea typeface="Noto Sans KR Black"/>
                <a:sym typeface="Arial"/>
              </a:rPr>
              <a:t>01</a:t>
            </a:r>
            <a:r>
              <a:rPr kumimoji="0" lang="ko-KR" altLang="en-US" sz="2800" b="0" i="0" baseline="0">
                <a:solidFill>
                  <a:srgbClr val="000000">
                    <a:alpha val="100000"/>
                  </a:srgbClr>
                </a:solidFill>
                <a:latin typeface="Arial"/>
                <a:ea typeface="Noto Sans KR Black"/>
                <a:sym typeface="Arial"/>
              </a:rPr>
              <a:t>.</a:t>
            </a:r>
            <a:r>
              <a:rPr kumimoji="0" lang="ko-KR" altLang="en-US" sz="2800" b="0" i="0" baseline="0">
                <a:solidFill>
                  <a:srgbClr val="000000">
                    <a:alpha val="100000"/>
                  </a:srgbClr>
                </a:solidFill>
                <a:latin typeface="Noto Sans KR Black"/>
                <a:ea typeface="Noto Sans KR Black"/>
                <a:sym typeface="Arial"/>
              </a:rPr>
              <a:t> 문제 정의</a:t>
            </a:r>
            <a:endParaRPr kumimoji="0" lang="ko-KR" altLang="en-US" sz="2800" b="0" i="0">
              <a:solidFill>
                <a:srgbClr val="000000">
                  <a:alpha val="100000"/>
                </a:srgbClr>
              </a:solidFill>
              <a:latin typeface="Noto Sans KR Black"/>
              <a:ea typeface="Noto Sans KR Black"/>
              <a:sym typeface="Arial"/>
            </a:endParaRPr>
          </a:p>
        </p:txBody>
      </p:sp>
      <p:sp>
        <p:nvSpPr>
          <p:cNvPr id="9224" name="화살표: 아래쪽 9223"/>
          <p:cNvSpPr/>
          <p:nvPr/>
        </p:nvSpPr>
        <p:spPr>
          <a:xfrm>
            <a:off x="5458395" y="2525240"/>
            <a:ext cx="258714" cy="466634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5400000"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9225" name="TextBox 9224"/>
          <p:cNvSpPr txBox="1"/>
          <p:nvPr/>
        </p:nvSpPr>
        <p:spPr>
          <a:xfrm>
            <a:off x="1588789" y="5355244"/>
            <a:ext cx="9009004" cy="822192"/>
          </a:xfrm>
          <a:prstGeom prst="rect">
            <a:avLst/>
          </a:prstGeom>
          <a:noFill/>
          <a:ln w="9544" cap="flat" cmpd="sng" algn="ctr">
            <a:solidFill>
              <a:srgbClr val="000000"/>
            </a:solidFill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2400" b="0" i="0" baseline="0">
                <a:solidFill>
                  <a:srgbClr val="000000">
                    <a:alpha val="100000"/>
                  </a:srgbClr>
                </a:solidFill>
                <a:latin typeface="Noto Sans KR Medium"/>
                <a:ea typeface="Noto Sans KR Medium"/>
              </a:rPr>
              <a:t>유튜브 알고리즘을 통해 시각장애인 유튜버의 영상을 접하게 되며</a:t>
            </a:r>
          </a:p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2400" b="0" i="0" baseline="0">
                <a:solidFill>
                  <a:srgbClr val="FF0000">
                    <a:alpha val="100000"/>
                  </a:srgbClr>
                </a:solidFill>
                <a:latin typeface="Noto Sans KR Medium"/>
                <a:ea typeface="Noto Sans KR Medium"/>
              </a:rPr>
              <a:t>캔 음료 점자가 하나로 통일되어 있어 구분이 어렵다</a:t>
            </a:r>
            <a:r>
              <a:rPr kumimoji="1" lang="ko-KR" altLang="en-US" sz="2400" b="0" i="0" baseline="0">
                <a:solidFill>
                  <a:srgbClr val="000000">
                    <a:alpha val="100000"/>
                  </a:srgbClr>
                </a:solidFill>
                <a:latin typeface="Noto Sans KR Medium"/>
                <a:ea typeface="Noto Sans KR Medium"/>
              </a:rPr>
              <a:t>는 사실 파악</a:t>
            </a:r>
            <a:endParaRPr kumimoji="1" lang="ko-KR" altLang="en-US" sz="2400" b="0" i="0">
              <a:solidFill>
                <a:srgbClr val="000000">
                  <a:alpha val="100000"/>
                </a:srgbClr>
              </a:solidFill>
              <a:latin typeface="Noto Sans KR Medium"/>
              <a:ea typeface="Noto Sans KR Medium"/>
            </a:endParaRPr>
          </a:p>
        </p:txBody>
      </p:sp>
      <p:pic>
        <p:nvPicPr>
          <p:cNvPr id="9226" name="그림 9225"/>
          <p:cNvPicPr>
            <a:picLocks noChangeAspect="1"/>
          </p:cNvPicPr>
          <p:nvPr/>
        </p:nvPicPr>
        <p:blipFill rotWithShape="1">
          <a:blip r:embed="rId4">
            <a:lum/>
          </a:blip>
          <a:stretch>
            <a:fillRect/>
          </a:stretch>
        </p:blipFill>
        <p:spPr>
          <a:xfrm rot="21600000">
            <a:off x="17470" y="6432969"/>
            <a:ext cx="12158004" cy="45390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  <a:effectLst>
            <a:outerShdw blurRad="50800" dist="38235" dir="5400000" algn="br">
              <a:srgbClr val="000000">
                <a:alpha val="40000"/>
              </a:srgbClr>
            </a:outerShdw>
          </a:effectLst>
        </p:spPr>
      </p:pic>
      <p:pic>
        <p:nvPicPr>
          <p:cNvPr id="9227" name="PDDyhWiIZsE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 rotWithShape="1">
          <a:blip r:embed="rId5"/>
          <a:stretch>
            <a:fillRect/>
          </a:stretch>
        </p:blipFill>
        <p:spPr>
          <a:xfrm>
            <a:off x="3177579" y="1331694"/>
            <a:ext cx="5472740" cy="391085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44" name="Group 1"/>
          <p:cNvGrpSpPr/>
          <p:nvPr/>
        </p:nvGrpSpPr>
        <p:grpSpPr>
          <a:xfrm>
            <a:off x="98406" y="82554"/>
            <a:ext cx="12000879" cy="338030"/>
            <a:chOff x="98406" y="82554"/>
            <a:chExt cx="12000879" cy="338030"/>
          </a:xfrm>
        </p:grpSpPr>
        <p:sp>
          <p:nvSpPr>
            <p:cNvPr id="10245" name="TextBox 10244"/>
            <p:cNvSpPr txBox="1"/>
            <p:nvPr/>
          </p:nvSpPr>
          <p:spPr>
            <a:xfrm rot="21600000">
              <a:off x="98406" y="82554"/>
              <a:ext cx="12000879" cy="338030"/>
            </a:xfrm>
            <a:prstGeom prst="rect">
              <a:avLst/>
            </a:prstGeom>
            <a:blipFill rotWithShape="1">
              <a:blip r:embed="rId2">
                <a:alphaModFix/>
                <a:lum/>
              </a:blip>
              <a:srcRect/>
              <a:stretch>
                <a:fillRect/>
              </a:stretch>
            </a:blipFill>
            <a:ln w="9525" cap="flat" cmpd="sng" algn="ctr">
              <a:noFill/>
              <a:prstDash val="solid"/>
              <a:round/>
            </a:ln>
            <a:effectLst>
              <a:outerShdw blurRad="50800" dist="38235" dir="5400000" algn="br">
                <a:srgbClr val="000000">
                  <a:alpha val="40000"/>
                </a:srgbClr>
              </a:outerShdw>
            </a:effectLst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kumimoji="1" lang="ko-KR" altLang="en-US" sz="1200" b="0" i="0" baseline="0">
                <a:solidFill>
                  <a:schemeClr val="tx1"/>
                </a:solidFill>
                <a:latin typeface="Arial"/>
                <a:ea typeface="Arial"/>
              </a:endParaRPr>
            </a:p>
          </p:txBody>
        </p:sp>
        <p:sp>
          <p:nvSpPr>
            <p:cNvPr id="10246" name="TextBox 10245"/>
            <p:cNvSpPr txBox="1"/>
            <p:nvPr/>
          </p:nvSpPr>
          <p:spPr>
            <a:xfrm>
              <a:off x="161870" y="120621"/>
              <a:ext cx="2109400" cy="261895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  <p:txBody>
            <a:bodyPr vert="horz" wrap="square" lIns="91440" tIns="45720" rIns="91440" bIns="45720" anchor="t">
              <a:noAutofit/>
            </a:bodyPr>
            <a:lstStyle/>
            <a:p>
              <a:pPr marL="0" lvl="0" indent="0" algn="l" defTabSz="58846888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1" lang="ko-KR" altLang="en-US" sz="1100" b="0" i="0" baseline="0">
                  <a:solidFill>
                    <a:srgbClr val="FFFFFF">
                      <a:alpha val="100000"/>
                    </a:srgbClr>
                  </a:solidFill>
                  <a:latin typeface="Noto Sans KR Medium"/>
                  <a:ea typeface="Noto Sans KR Medium"/>
                </a:rPr>
                <a:t>01 문제 정의 </a:t>
              </a:r>
              <a:r>
                <a:rPr kumimoji="1" lang="ko-KR" altLang="en-US" sz="1100" b="0" i="0" baseline="0">
                  <a:solidFill>
                    <a:srgbClr val="FFFFFF">
                      <a:alpha val="100000"/>
                    </a:srgbClr>
                  </a:solidFill>
                  <a:ea typeface="바탕"/>
                </a:rPr>
                <a:t>(</a:t>
              </a:r>
              <a:r>
                <a:rPr kumimoji="1" lang="ko-KR" altLang="en-US" sz="1100" b="0" i="0" baseline="0">
                  <a:solidFill>
                    <a:srgbClr val="FFFFFF">
                      <a:alpha val="100000"/>
                    </a:srgbClr>
                  </a:solidFill>
                  <a:latin typeface="Noto Sans KR Medium"/>
                  <a:ea typeface="Noto Sans KR Medium"/>
                </a:rPr>
                <a:t>1</a:t>
              </a:r>
              <a:r>
                <a:rPr kumimoji="1" lang="ko-KR" altLang="en-US" sz="1100" b="0" i="0" baseline="0">
                  <a:solidFill>
                    <a:srgbClr val="FFFFFF">
                      <a:alpha val="100000"/>
                    </a:srgbClr>
                  </a:solidFill>
                  <a:ea typeface="바탕"/>
                </a:rPr>
                <a:t>)</a:t>
              </a:r>
              <a:r>
                <a:rPr kumimoji="1" lang="ko-KR" altLang="en-US" sz="1100" b="0" i="0" baseline="0">
                  <a:solidFill>
                    <a:srgbClr val="FFFFFF">
                      <a:alpha val="100000"/>
                    </a:srgbClr>
                  </a:solidFill>
                  <a:latin typeface="Noto Sans KR Medium"/>
                  <a:ea typeface="Noto Sans KR Medium"/>
                </a:rPr>
                <a:t> 주제 선정 계기</a:t>
              </a:r>
              <a:endParaRPr kumimoji="1" lang="ko-KR" altLang="en-US" sz="1100" b="0" i="0">
                <a:solidFill>
                  <a:srgbClr val="FFFFFF">
                    <a:alpha val="100000"/>
                  </a:srgbClr>
                </a:solidFill>
                <a:latin typeface="Noto Sans KR Medium"/>
                <a:ea typeface="Noto Sans KR Medium"/>
              </a:endParaRPr>
            </a:p>
          </p:txBody>
        </p:sp>
      </p:grpSp>
      <p:sp>
        <p:nvSpPr>
          <p:cNvPr id="10247" name="제목 1"/>
          <p:cNvSpPr>
            <a:spLocks noGrp="1"/>
          </p:cNvSpPr>
          <p:nvPr>
            <p:ph type="title"/>
          </p:nvPr>
        </p:nvSpPr>
        <p:spPr>
          <a:xfrm>
            <a:off x="455526" y="544388"/>
            <a:ext cx="11366010" cy="534899"/>
          </a:xfr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l" defTabSz="58846888" rtl="0" eaLnBrk="1" latin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800" b="0" i="0" baseline="0">
                <a:solidFill>
                  <a:srgbClr val="000000">
                    <a:alpha val="100000"/>
                  </a:srgbClr>
                </a:solidFill>
                <a:latin typeface="Noto Sans KR Black"/>
                <a:ea typeface="Noto Sans KR Black"/>
                <a:sym typeface="Arial"/>
              </a:rPr>
              <a:t>01</a:t>
            </a:r>
            <a:r>
              <a:rPr kumimoji="0" lang="ko-KR" altLang="en-US" sz="2800" b="0" i="0" baseline="0">
                <a:solidFill>
                  <a:srgbClr val="000000">
                    <a:alpha val="100000"/>
                  </a:srgbClr>
                </a:solidFill>
                <a:latin typeface="Arial"/>
                <a:ea typeface="Noto Sans KR Black"/>
                <a:sym typeface="Arial"/>
              </a:rPr>
              <a:t>.</a:t>
            </a:r>
            <a:r>
              <a:rPr kumimoji="0" lang="ko-KR" altLang="en-US" sz="2800" b="0" i="0" baseline="0">
                <a:solidFill>
                  <a:srgbClr val="000000">
                    <a:alpha val="100000"/>
                  </a:srgbClr>
                </a:solidFill>
                <a:latin typeface="Noto Sans KR Black"/>
                <a:ea typeface="Noto Sans KR Black"/>
                <a:sym typeface="Arial"/>
              </a:rPr>
              <a:t> 문제 정의</a:t>
            </a:r>
            <a:endParaRPr kumimoji="0" lang="ko-KR" altLang="en-US" sz="2800" b="0" i="0">
              <a:solidFill>
                <a:srgbClr val="000000">
                  <a:alpha val="100000"/>
                </a:srgbClr>
              </a:solidFill>
              <a:latin typeface="Noto Sans KR Black"/>
              <a:ea typeface="Noto Sans KR Black"/>
              <a:sym typeface="Arial"/>
            </a:endParaRPr>
          </a:p>
        </p:txBody>
      </p:sp>
      <p:sp>
        <p:nvSpPr>
          <p:cNvPr id="10248" name="TextBox 10247"/>
          <p:cNvSpPr txBox="1"/>
          <p:nvPr/>
        </p:nvSpPr>
        <p:spPr>
          <a:xfrm>
            <a:off x="490468" y="1184057"/>
            <a:ext cx="6240901" cy="120481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58846888" rtl="0" eaLnBrk="1" latinLnBrk="1" hangingPunct="1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None/>
              <a:defRPr/>
            </a:pPr>
            <a:r>
              <a:rPr kumimoji="1" lang="ko-KR" altLang="en-US" sz="2000" b="0" i="0" baseline="0">
                <a:solidFill>
                  <a:srgbClr val="000000">
                    <a:alpha val="100000"/>
                  </a:srgbClr>
                </a:solidFill>
                <a:ea typeface="바탕"/>
              </a:rPr>
              <a:t>*</a:t>
            </a:r>
            <a:r>
              <a:rPr kumimoji="1" lang="ko-KR" altLang="en-US" sz="2000" b="0" i="0" baseline="0">
                <a:solidFill>
                  <a:srgbClr val="000000">
                    <a:alpha val="100000"/>
                  </a:srgbClr>
                </a:solidFill>
                <a:latin typeface="Noto Sans KR Medium"/>
                <a:ea typeface="Noto Sans KR Medium"/>
              </a:rPr>
              <a:t> 점자란</a:t>
            </a:r>
            <a:r>
              <a:rPr kumimoji="1" lang="ko-KR" altLang="en-US" sz="2000" b="0" i="0" baseline="0">
                <a:solidFill>
                  <a:srgbClr val="000000">
                    <a:alpha val="100000"/>
                  </a:srgbClr>
                </a:solidFill>
                <a:ea typeface="바탕"/>
              </a:rPr>
              <a:t>?</a:t>
            </a:r>
          </a:p>
          <a:p>
            <a:pPr marL="0" lvl="0" indent="0" algn="l" defTabSz="58846888" rtl="0" eaLnBrk="1" latinLnBrk="1" hangingPunct="1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None/>
              <a:defRPr/>
            </a:pPr>
            <a:r>
              <a:rPr kumimoji="1" lang="ko-KR" altLang="en-US" sz="2000" b="0" i="0" baseline="0">
                <a:solidFill>
                  <a:srgbClr val="000000">
                    <a:alpha val="100000"/>
                  </a:srgbClr>
                </a:solidFill>
                <a:latin typeface="Noto Sans KR Medium"/>
                <a:ea typeface="Noto Sans KR Medium"/>
              </a:rPr>
              <a:t> </a:t>
            </a:r>
            <a:r>
              <a:rPr kumimoji="0" lang="ko-KR" altLang="en-US" sz="2000" b="1" i="0" baseline="0">
                <a:solidFill>
                  <a:srgbClr val="000000">
                    <a:alpha val="100000"/>
                  </a:srgbClr>
                </a:solidFill>
                <a:ea typeface="바탕"/>
              </a:rPr>
              <a:t>-</a:t>
            </a:r>
            <a:r>
              <a:rPr kumimoji="0" lang="ko-KR" altLang="en-US" sz="2000" b="1" i="0" baseline="0">
                <a:solidFill>
                  <a:srgbClr val="000000">
                    <a:alpha val="100000"/>
                  </a:srgbClr>
                </a:solidFill>
                <a:latin typeface="Noto Sans KR Thin"/>
                <a:ea typeface="Noto Sans KR Thin"/>
              </a:rPr>
              <a:t> </a:t>
            </a:r>
            <a:r>
              <a:rPr kumimoji="0" lang="ko-KR" altLang="en-US" sz="1500" b="1" i="0" baseline="0">
                <a:solidFill>
                  <a:srgbClr val="000000">
                    <a:alpha val="100000"/>
                  </a:srgbClr>
                </a:solidFill>
                <a:latin typeface="Noto Sans KR Thin"/>
                <a:ea typeface="Noto Sans KR Thin"/>
              </a:rPr>
              <a:t>지면 위에 도드라진 점을 손가락으로 만져서 읽는 맹인용 문자</a:t>
            </a:r>
          </a:p>
          <a:p>
            <a:pPr marL="0" lvl="0" indent="0" algn="l" defTabSz="58846888" rtl="0" eaLnBrk="1" latinLnBrk="1" hangingPunct="1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None/>
              <a:defRPr/>
            </a:pPr>
            <a:endParaRPr kumimoji="1" lang="ko-KR" altLang="en-US" sz="2000" b="0" i="0" baseline="0">
              <a:solidFill>
                <a:srgbClr val="000000">
                  <a:alpha val="100000"/>
                </a:srgbClr>
              </a:solidFill>
              <a:latin typeface="Noto Sans KR Thin"/>
              <a:ea typeface="Noto Sans KR Thin"/>
            </a:endParaRPr>
          </a:p>
          <a:p>
            <a:pPr marL="0" lvl="0" indent="0" algn="l" defTabSz="58846888" rtl="0" eaLnBrk="1" latinLnBrk="1" hangingPunct="1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None/>
              <a:defRPr/>
            </a:pPr>
            <a:endParaRPr kumimoji="1" lang="ko-KR" altLang="en-US" sz="1500" b="0" i="0">
              <a:solidFill>
                <a:srgbClr val="000000">
                  <a:alpha val="100000"/>
                </a:srgbClr>
              </a:solidFill>
              <a:latin typeface="Noto Sans KR Thin"/>
              <a:ea typeface="Noto Sans KR Thin"/>
            </a:endParaRPr>
          </a:p>
        </p:txBody>
      </p:sp>
      <p:sp>
        <p:nvSpPr>
          <p:cNvPr id="10249" name="TextBox 10248"/>
          <p:cNvSpPr txBox="1"/>
          <p:nvPr/>
        </p:nvSpPr>
        <p:spPr>
          <a:xfrm>
            <a:off x="2350643" y="1887190"/>
            <a:ext cx="7021844" cy="52379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2800" b="0" i="0" baseline="0">
                <a:solidFill>
                  <a:srgbClr val="000000">
                    <a:alpha val="100000"/>
                  </a:srgbClr>
                </a:solidFill>
                <a:latin typeface="Noto Sans KR Medium"/>
                <a:ea typeface="Noto Sans KR Medium"/>
              </a:rPr>
              <a:t>대부분의 캔음료 점자는 </a:t>
            </a:r>
            <a:r>
              <a:rPr kumimoji="1" lang="ko-KR" altLang="en-US" sz="2800" b="0" i="0" baseline="0">
                <a:solidFill>
                  <a:srgbClr val="00B050">
                    <a:alpha val="100000"/>
                  </a:srgbClr>
                </a:solidFill>
                <a:ea typeface="바탕"/>
              </a:rPr>
              <a:t>‘</a:t>
            </a:r>
            <a:r>
              <a:rPr kumimoji="1" lang="ko-KR" altLang="en-US" sz="2800" b="0" i="0" baseline="0">
                <a:solidFill>
                  <a:srgbClr val="00B050">
                    <a:alpha val="100000"/>
                  </a:srgbClr>
                </a:solidFill>
                <a:latin typeface="Noto Sans KR Medium"/>
                <a:ea typeface="Noto Sans KR Medium"/>
              </a:rPr>
              <a:t>음료</a:t>
            </a:r>
            <a:r>
              <a:rPr kumimoji="1" lang="ko-KR" altLang="en-US" sz="2800" b="0" i="0" baseline="0">
                <a:solidFill>
                  <a:srgbClr val="00B050">
                    <a:alpha val="100000"/>
                  </a:srgbClr>
                </a:solidFill>
                <a:ea typeface="바탕"/>
              </a:rPr>
              <a:t>’</a:t>
            </a:r>
            <a:r>
              <a:rPr kumimoji="1" lang="ko-KR" altLang="en-US" sz="2800" b="0" i="0" baseline="0">
                <a:solidFill>
                  <a:srgbClr val="000000">
                    <a:alpha val="100000"/>
                  </a:srgbClr>
                </a:solidFill>
                <a:latin typeface="Noto Sans KR Medium"/>
                <a:ea typeface="Noto Sans KR Medium"/>
              </a:rPr>
              <a:t>로 표기</a:t>
            </a:r>
            <a:endParaRPr kumimoji="1" lang="ko-KR" altLang="en-US" sz="2800" b="0" i="0">
              <a:solidFill>
                <a:srgbClr val="000000">
                  <a:alpha val="100000"/>
                </a:srgbClr>
              </a:solidFill>
              <a:latin typeface="Noto Sans KR Medium"/>
              <a:ea typeface="Noto Sans KR Medium"/>
            </a:endParaRPr>
          </a:p>
        </p:txBody>
      </p:sp>
      <p:sp>
        <p:nvSpPr>
          <p:cNvPr id="10250" name="화살표: 아래쪽 10249"/>
          <p:cNvSpPr/>
          <p:nvPr/>
        </p:nvSpPr>
        <p:spPr>
          <a:xfrm>
            <a:off x="5836168" y="2480809"/>
            <a:ext cx="257151" cy="466634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ED7D31"/>
          </a:solidFill>
          <a:ln w="12726" cap="flat" cmpd="sng" algn="ctr">
            <a:solidFill>
              <a:srgbClr val="ED7D31"/>
            </a:solidFill>
            <a:prstDash val="solid"/>
            <a:miter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5400000"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10251" name="화살표: 아래쪽 10250"/>
          <p:cNvSpPr/>
          <p:nvPr/>
        </p:nvSpPr>
        <p:spPr>
          <a:xfrm>
            <a:off x="5836168" y="4839379"/>
            <a:ext cx="257151" cy="46669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12726" cap="flat" cmpd="sng" algn="ctr">
            <a:solidFill>
              <a:srgbClr val="FF0000"/>
            </a:solidFill>
            <a:prstDash val="solid"/>
            <a:miter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5400000"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pic>
        <p:nvPicPr>
          <p:cNvPr id="10252" name="그림 10251"/>
          <p:cNvPicPr>
            <a:picLocks noChangeAspect="1"/>
          </p:cNvPicPr>
          <p:nvPr/>
        </p:nvPicPr>
        <p:blipFill rotWithShape="1">
          <a:blip r:embed="rId3">
            <a:lum/>
          </a:blip>
          <a:srcRect l="14160" r="21900"/>
          <a:stretch>
            <a:fillRect/>
          </a:stretch>
        </p:blipFill>
        <p:spPr>
          <a:xfrm rot="16200000">
            <a:off x="3141856" y="2330828"/>
            <a:ext cx="1790458" cy="312834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pic>
        <p:nvPicPr>
          <p:cNvPr id="10253" name="그림 10252"/>
          <p:cNvPicPr>
            <a:picLocks noChangeAspect="1"/>
          </p:cNvPicPr>
          <p:nvPr/>
        </p:nvPicPr>
        <p:blipFill rotWithShape="1">
          <a:blip r:embed="rId4">
            <a:lum/>
          </a:blip>
          <a:stretch>
            <a:fillRect/>
          </a:stretch>
        </p:blipFill>
        <p:spPr>
          <a:xfrm rot="5400000">
            <a:off x="6890896" y="2473665"/>
            <a:ext cx="1809380" cy="295380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pic>
        <p:nvPicPr>
          <p:cNvPr id="10254" name="그림 10253"/>
          <p:cNvPicPr>
            <a:picLocks noChangeAspect="1"/>
          </p:cNvPicPr>
          <p:nvPr/>
        </p:nvPicPr>
        <p:blipFill rotWithShape="1">
          <a:blip r:embed="rId5">
            <a:lum/>
          </a:blip>
          <a:stretch>
            <a:fillRect/>
          </a:stretch>
        </p:blipFill>
        <p:spPr>
          <a:xfrm rot="21600000">
            <a:off x="17470" y="6432969"/>
            <a:ext cx="12158004" cy="45390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  <a:effectLst>
            <a:outerShdw blurRad="50800" dist="38235" dir="5400000" algn="br">
              <a:srgbClr val="000000">
                <a:alpha val="40000"/>
              </a:srgbClr>
            </a:outerShdw>
          </a:effectLst>
        </p:spPr>
      </p:pic>
      <p:sp>
        <p:nvSpPr>
          <p:cNvPr id="10255" name="TextBox 10254"/>
          <p:cNvSpPr txBox="1"/>
          <p:nvPr/>
        </p:nvSpPr>
        <p:spPr>
          <a:xfrm>
            <a:off x="1588789" y="5355244"/>
            <a:ext cx="9009004" cy="822192"/>
          </a:xfrm>
          <a:prstGeom prst="rect">
            <a:avLst/>
          </a:prstGeom>
          <a:noFill/>
          <a:ln w="9544" cap="flat" cmpd="sng" algn="ctr">
            <a:solidFill>
              <a:srgbClr val="000000"/>
            </a:solidFill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2400" b="0" i="0" baseline="0">
                <a:solidFill>
                  <a:srgbClr val="FF0000">
                    <a:alpha val="100000"/>
                  </a:srgbClr>
                </a:solidFill>
                <a:latin typeface="Noto Sans KR Medium"/>
                <a:ea typeface="Noto Sans KR Medium"/>
              </a:rPr>
              <a:t>문제파악</a:t>
            </a:r>
            <a:r>
              <a:rPr kumimoji="1" lang="ko-KR" altLang="en-US" sz="2400" b="0" i="0" baseline="0">
                <a:solidFill>
                  <a:srgbClr val="FF0000">
                    <a:alpha val="100000"/>
                  </a:srgbClr>
                </a:solidFill>
                <a:ea typeface="바탕"/>
              </a:rPr>
              <a:t>:</a:t>
            </a:r>
            <a:r>
              <a:rPr kumimoji="1" lang="ko-KR" altLang="en-US" sz="2400" b="0" i="0" baseline="0">
                <a:solidFill>
                  <a:srgbClr val="FF0000">
                    <a:alpha val="100000"/>
                  </a:srgbClr>
                </a:solidFill>
                <a:latin typeface="Noto Sans KR Medium"/>
                <a:ea typeface="Noto Sans KR Medium"/>
              </a:rPr>
              <a:t> </a:t>
            </a:r>
            <a:r>
              <a:rPr kumimoji="1" lang="ko-KR" altLang="en-US" sz="2400" b="0" i="0" baseline="0">
                <a:solidFill>
                  <a:srgbClr val="000000">
                    <a:alpha val="100000"/>
                  </a:srgbClr>
                </a:solidFill>
                <a:latin typeface="Noto Sans KR Medium"/>
                <a:ea typeface="Noto Sans KR Medium"/>
              </a:rPr>
              <a:t>캔음료에 새겨진 점자는 </a:t>
            </a:r>
            <a:r>
              <a:rPr kumimoji="1" lang="ko-KR" altLang="en-US" sz="2400" b="0" i="0" baseline="0">
                <a:solidFill>
                  <a:srgbClr val="000000">
                    <a:alpha val="100000"/>
                  </a:srgbClr>
                </a:solidFill>
                <a:ea typeface="바탕"/>
              </a:rPr>
              <a:t>‘</a:t>
            </a:r>
            <a:r>
              <a:rPr kumimoji="1" lang="ko-KR" altLang="en-US" sz="2400" b="0" i="0" baseline="0">
                <a:solidFill>
                  <a:srgbClr val="000000">
                    <a:alpha val="100000"/>
                  </a:srgbClr>
                </a:solidFill>
                <a:latin typeface="Noto Sans KR Medium"/>
                <a:ea typeface="Noto Sans KR Medium"/>
              </a:rPr>
              <a:t>음료</a:t>
            </a:r>
            <a:r>
              <a:rPr kumimoji="1" lang="ko-KR" altLang="en-US" sz="2400" b="0" i="0" baseline="0">
                <a:solidFill>
                  <a:srgbClr val="000000">
                    <a:alpha val="100000"/>
                  </a:srgbClr>
                </a:solidFill>
                <a:ea typeface="바탕"/>
              </a:rPr>
              <a:t>’</a:t>
            </a:r>
            <a:r>
              <a:rPr kumimoji="1" lang="ko-KR" altLang="en-US" sz="2400" b="0" i="0" baseline="0">
                <a:solidFill>
                  <a:srgbClr val="000000">
                    <a:alpha val="100000"/>
                  </a:srgbClr>
                </a:solidFill>
                <a:latin typeface="Noto Sans KR Medium"/>
                <a:ea typeface="Noto Sans KR Medium"/>
              </a:rPr>
              <a:t>와 </a:t>
            </a:r>
            <a:r>
              <a:rPr kumimoji="1" lang="ko-KR" altLang="en-US" sz="2400" b="0" i="0" baseline="0">
                <a:solidFill>
                  <a:srgbClr val="000000">
                    <a:alpha val="100000"/>
                  </a:srgbClr>
                </a:solidFill>
                <a:ea typeface="바탕"/>
              </a:rPr>
              <a:t>‘</a:t>
            </a:r>
            <a:r>
              <a:rPr kumimoji="1" lang="ko-KR" altLang="en-US" sz="2400" b="0" i="0" baseline="0">
                <a:solidFill>
                  <a:srgbClr val="000000">
                    <a:alpha val="100000"/>
                  </a:srgbClr>
                </a:solidFill>
                <a:latin typeface="Noto Sans KR Medium"/>
                <a:ea typeface="Noto Sans KR Medium"/>
              </a:rPr>
              <a:t>탄산</a:t>
            </a:r>
            <a:r>
              <a:rPr kumimoji="1" lang="ko-KR" altLang="en-US" sz="2400" b="0" i="0" baseline="0">
                <a:solidFill>
                  <a:srgbClr val="000000">
                    <a:alpha val="100000"/>
                  </a:srgbClr>
                </a:solidFill>
                <a:ea typeface="바탕"/>
              </a:rPr>
              <a:t>’</a:t>
            </a:r>
            <a:r>
              <a:rPr kumimoji="1" lang="ko-KR" altLang="en-US" sz="2400" b="0" i="0" baseline="0">
                <a:solidFill>
                  <a:srgbClr val="000000">
                    <a:alpha val="100000"/>
                  </a:srgbClr>
                </a:solidFill>
                <a:latin typeface="Noto Sans KR Medium"/>
                <a:ea typeface="Noto Sans KR Medium"/>
              </a:rPr>
              <a:t> </a:t>
            </a:r>
            <a:r>
              <a:rPr kumimoji="1" lang="ko-KR" altLang="en-US" sz="2400" b="0" i="0" baseline="0">
                <a:solidFill>
                  <a:srgbClr val="000000">
                    <a:alpha val="100000"/>
                  </a:srgbClr>
                </a:solidFill>
                <a:ea typeface="바탕"/>
              </a:rPr>
              <a:t>,</a:t>
            </a:r>
            <a:r>
              <a:rPr kumimoji="1" lang="ko-KR" altLang="en-US" sz="2400" b="0" i="0" baseline="0">
                <a:solidFill>
                  <a:srgbClr val="000000">
                    <a:alpha val="100000"/>
                  </a:srgbClr>
                </a:solidFill>
                <a:latin typeface="Noto Sans KR Medium"/>
                <a:ea typeface="Noto Sans KR Medium"/>
              </a:rPr>
              <a:t> 맥주는 </a:t>
            </a:r>
            <a:r>
              <a:rPr kumimoji="1" lang="ko-KR" altLang="en-US" sz="2400" b="0" i="0" baseline="0">
                <a:solidFill>
                  <a:srgbClr val="000000">
                    <a:alpha val="100000"/>
                  </a:srgbClr>
                </a:solidFill>
                <a:ea typeface="바탕"/>
              </a:rPr>
              <a:t>‘</a:t>
            </a:r>
            <a:r>
              <a:rPr kumimoji="1" lang="ko-KR" altLang="en-US" sz="2400" b="0" i="0" baseline="0">
                <a:solidFill>
                  <a:srgbClr val="000000">
                    <a:alpha val="100000"/>
                  </a:srgbClr>
                </a:solidFill>
                <a:latin typeface="Noto Sans KR Medium"/>
                <a:ea typeface="Noto Sans KR Medium"/>
              </a:rPr>
              <a:t>맥주</a:t>
            </a:r>
            <a:r>
              <a:rPr kumimoji="1" lang="ko-KR" altLang="en-US" sz="2400" b="0" i="0" baseline="0">
                <a:solidFill>
                  <a:srgbClr val="000000">
                    <a:alpha val="100000"/>
                  </a:srgbClr>
                </a:solidFill>
                <a:ea typeface="바탕"/>
              </a:rPr>
              <a:t>’</a:t>
            </a:r>
            <a:r>
              <a:rPr kumimoji="1" lang="ko-KR" altLang="en-US" sz="2400" b="0" i="0" baseline="0">
                <a:solidFill>
                  <a:srgbClr val="000000">
                    <a:alpha val="100000"/>
                  </a:srgbClr>
                </a:solidFill>
                <a:latin typeface="Noto Sans KR Medium"/>
                <a:ea typeface="Noto Sans KR Medium"/>
              </a:rPr>
              <a:t>로만 되어있어 시각장애인은 음료를 구별해서 구매할 수 없다</a:t>
            </a:r>
            <a:r>
              <a:rPr kumimoji="1" lang="ko-KR" altLang="en-US" sz="2400" b="0" i="0" baseline="0">
                <a:solidFill>
                  <a:srgbClr val="000000">
                    <a:alpha val="100000"/>
                  </a:srgbClr>
                </a:solidFill>
                <a:ea typeface="바탕"/>
              </a:rPr>
              <a:t>.</a:t>
            </a:r>
            <a:endParaRPr kumimoji="1" lang="ko-KR" altLang="en-US" sz="2400" b="0" i="0">
              <a:solidFill>
                <a:srgbClr val="000000">
                  <a:alpha val="100000"/>
                </a:srgbClr>
              </a:solidFill>
              <a:latin typeface="Noto Sans KR Medium"/>
              <a:ea typeface="Noto Sans KR Medium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8" name="그림 11267"/>
          <p:cNvPicPr>
            <a:picLocks noChangeAspect="1"/>
          </p:cNvPicPr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 rot="21600000">
            <a:off x="4466406" y="3107752"/>
            <a:ext cx="991988" cy="99198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  <a:effectLst>
            <a:outerShdw blurRad="127000" algn="br">
              <a:srgbClr val="000000">
                <a:alpha val="62000"/>
              </a:srgbClr>
            </a:outerShdw>
          </a:effectLst>
        </p:spPr>
      </p:pic>
      <p:sp>
        <p:nvSpPr>
          <p:cNvPr id="11269" name="TextBox 11268"/>
          <p:cNvSpPr txBox="1"/>
          <p:nvPr/>
        </p:nvSpPr>
        <p:spPr>
          <a:xfrm rot="21600000">
            <a:off x="98406" y="82554"/>
            <a:ext cx="12000879" cy="338030"/>
          </a:xfrm>
          <a:prstGeom prst="rect">
            <a:avLst/>
          </a:prstGeom>
          <a:blipFill rotWithShape="1">
            <a:blip r:embed="rId3">
              <a:alphaModFix/>
              <a:lum/>
            </a:blip>
            <a:srcRect/>
            <a:stretch>
              <a:fillRect/>
            </a:stretch>
          </a:blipFill>
          <a:ln w="9525" cap="flat" cmpd="sng" algn="ctr">
            <a:noFill/>
            <a:prstDash val="solid"/>
            <a:round/>
          </a:ln>
          <a:effectLst>
            <a:outerShdw blurRad="50800" dist="38235" dir="5400000" algn="br">
              <a:srgbClr val="000000">
                <a:alpha val="40000"/>
              </a:srgbClr>
            </a:outerShdw>
          </a:effectLst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11270" name="TextBox 11269"/>
          <p:cNvSpPr txBox="1"/>
          <p:nvPr/>
        </p:nvSpPr>
        <p:spPr>
          <a:xfrm>
            <a:off x="161870" y="120621"/>
            <a:ext cx="2109400" cy="26189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100" b="0" i="0" baseline="0">
                <a:solidFill>
                  <a:srgbClr val="FFFFFF">
                    <a:alpha val="100000"/>
                  </a:srgbClr>
                </a:solidFill>
                <a:latin typeface="Noto Sans KR Medium"/>
                <a:ea typeface="Noto Sans KR Medium"/>
              </a:rPr>
              <a:t>01 문제 정의 </a:t>
            </a:r>
            <a:r>
              <a:rPr kumimoji="1" lang="ko-KR" altLang="en-US" sz="1100" b="0" i="0" baseline="0">
                <a:solidFill>
                  <a:srgbClr val="FFFFFF">
                    <a:alpha val="100000"/>
                  </a:srgbClr>
                </a:solidFill>
                <a:ea typeface="바탕"/>
              </a:rPr>
              <a:t>(</a:t>
            </a:r>
            <a:r>
              <a:rPr kumimoji="1" lang="ko-KR" altLang="en-US" sz="1100" b="0" i="0" baseline="0">
                <a:solidFill>
                  <a:srgbClr val="FFFFFF">
                    <a:alpha val="100000"/>
                  </a:srgbClr>
                </a:solidFill>
                <a:latin typeface="Noto Sans KR Medium"/>
                <a:ea typeface="Noto Sans KR Medium"/>
              </a:rPr>
              <a:t>1</a:t>
            </a:r>
            <a:r>
              <a:rPr kumimoji="1" lang="ko-KR" altLang="en-US" sz="1100" b="0" i="0" baseline="0">
                <a:solidFill>
                  <a:srgbClr val="FFFFFF">
                    <a:alpha val="100000"/>
                  </a:srgbClr>
                </a:solidFill>
                <a:ea typeface="바탕"/>
              </a:rPr>
              <a:t>)</a:t>
            </a:r>
            <a:r>
              <a:rPr kumimoji="1" lang="ko-KR" altLang="en-US" sz="1100" b="0" i="0" baseline="0">
                <a:solidFill>
                  <a:srgbClr val="FFFFFF">
                    <a:alpha val="100000"/>
                  </a:srgbClr>
                </a:solidFill>
                <a:latin typeface="Noto Sans KR Medium"/>
                <a:ea typeface="Noto Sans KR Medium"/>
              </a:rPr>
              <a:t> 문제 해결 목표</a:t>
            </a:r>
            <a:endParaRPr kumimoji="1" lang="ko-KR" altLang="en-US" sz="1100" b="0" i="0">
              <a:solidFill>
                <a:srgbClr val="FFFFFF">
                  <a:alpha val="100000"/>
                </a:srgbClr>
              </a:solidFill>
              <a:latin typeface="Noto Sans KR Medium"/>
              <a:ea typeface="Noto Sans KR Medium"/>
            </a:endParaRPr>
          </a:p>
        </p:txBody>
      </p:sp>
      <p:sp>
        <p:nvSpPr>
          <p:cNvPr id="11271" name="제목 1"/>
          <p:cNvSpPr>
            <a:spLocks noGrp="1"/>
          </p:cNvSpPr>
          <p:nvPr>
            <p:ph type="title"/>
          </p:nvPr>
        </p:nvSpPr>
        <p:spPr>
          <a:xfrm>
            <a:off x="455526" y="544388"/>
            <a:ext cx="11366010" cy="534899"/>
          </a:xfr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l" defTabSz="58846888" rtl="0" eaLnBrk="1" latin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800" b="0" i="0" baseline="0">
                <a:solidFill>
                  <a:srgbClr val="000000">
                    <a:alpha val="100000"/>
                  </a:srgbClr>
                </a:solidFill>
                <a:latin typeface="Noto Sans KR Black"/>
                <a:ea typeface="Noto Sans KR Black"/>
                <a:sym typeface="Arial"/>
              </a:rPr>
              <a:t>01</a:t>
            </a:r>
            <a:r>
              <a:rPr kumimoji="0" lang="ko-KR" altLang="en-US" sz="2800" b="0" i="0" baseline="0">
                <a:solidFill>
                  <a:srgbClr val="000000">
                    <a:alpha val="100000"/>
                  </a:srgbClr>
                </a:solidFill>
                <a:latin typeface="Arial"/>
                <a:ea typeface="Noto Sans KR Black"/>
                <a:sym typeface="Arial"/>
              </a:rPr>
              <a:t>.</a:t>
            </a:r>
            <a:r>
              <a:rPr kumimoji="0" lang="ko-KR" altLang="en-US" sz="2800" b="0" i="0" baseline="0">
                <a:solidFill>
                  <a:srgbClr val="000000">
                    <a:alpha val="100000"/>
                  </a:srgbClr>
                </a:solidFill>
                <a:latin typeface="Noto Sans KR Black"/>
                <a:ea typeface="Noto Sans KR Black"/>
                <a:sym typeface="Arial"/>
              </a:rPr>
              <a:t> 문제 해결</a:t>
            </a:r>
            <a:endParaRPr kumimoji="0" lang="ko-KR" altLang="en-US" sz="2800" b="0" i="0">
              <a:solidFill>
                <a:srgbClr val="000000">
                  <a:alpha val="100000"/>
                </a:srgbClr>
              </a:solidFill>
              <a:latin typeface="Noto Sans KR Black"/>
              <a:ea typeface="Noto Sans KR Black"/>
              <a:sym typeface="Arial"/>
            </a:endParaRPr>
          </a:p>
        </p:txBody>
      </p:sp>
      <p:sp>
        <p:nvSpPr>
          <p:cNvPr id="11272" name="TextBox 11271"/>
          <p:cNvSpPr txBox="1"/>
          <p:nvPr/>
        </p:nvSpPr>
        <p:spPr>
          <a:xfrm>
            <a:off x="0" y="1887190"/>
            <a:ext cx="11837389" cy="45234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1800" b="1" i="0" baseline="0">
                <a:solidFill>
                  <a:srgbClr val="000000">
                    <a:alpha val="100000"/>
                  </a:srgbClr>
                </a:solidFill>
                <a:latin typeface="Noto Sans KR Medium"/>
                <a:ea typeface="Noto Sans KR Medium"/>
              </a:rPr>
              <a:t>시각장애인이 자신이 </a:t>
            </a:r>
            <a:r>
              <a:rPr kumimoji="0" lang="ko-KR" altLang="en-US" sz="2400" b="1" i="0" baseline="0">
                <a:solidFill>
                  <a:srgbClr val="0070C0">
                    <a:alpha val="100000"/>
                  </a:srgbClr>
                </a:solidFill>
                <a:latin typeface="Noto Sans KR Medium"/>
                <a:ea typeface="Noto Sans KR Medium"/>
              </a:rPr>
              <a:t>원하는 음료를 구매할 수 있도록 도와주는 어플리케이션</a:t>
            </a:r>
            <a:r>
              <a:rPr kumimoji="0" lang="ko-KR" altLang="en-US" sz="1800" b="1" i="0" baseline="0">
                <a:solidFill>
                  <a:srgbClr val="000000">
                    <a:alpha val="100000"/>
                  </a:srgbClr>
                </a:solidFill>
                <a:latin typeface="Noto Sans KR Medium"/>
                <a:ea typeface="Noto Sans KR Medium"/>
              </a:rPr>
              <a:t> 개발</a:t>
            </a:r>
            <a:endParaRPr kumimoji="0" lang="ko-KR" altLang="en-US" sz="1800" b="1" i="0">
              <a:solidFill>
                <a:srgbClr val="000000">
                  <a:alpha val="100000"/>
                </a:srgbClr>
              </a:solidFill>
              <a:latin typeface="Noto Sans KR Medium"/>
              <a:ea typeface="Noto Sans KR Medium"/>
            </a:endParaRPr>
          </a:p>
        </p:txBody>
      </p:sp>
      <p:pic>
        <p:nvPicPr>
          <p:cNvPr id="11273" name="그림 11272"/>
          <p:cNvPicPr>
            <a:picLocks noChangeAspect="1"/>
          </p:cNvPicPr>
          <p:nvPr/>
        </p:nvPicPr>
        <p:blipFill rotWithShape="1">
          <a:blip r:embed="rId4">
            <a:lum/>
          </a:blip>
          <a:stretch>
            <a:fillRect/>
          </a:stretch>
        </p:blipFill>
        <p:spPr>
          <a:xfrm>
            <a:off x="1117411" y="3399789"/>
            <a:ext cx="1860174" cy="186023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pic>
        <p:nvPicPr>
          <p:cNvPr id="11274" name="그림 11273"/>
          <p:cNvPicPr>
            <a:picLocks noChangeAspect="1"/>
          </p:cNvPicPr>
          <p:nvPr/>
        </p:nvPicPr>
        <p:blipFill rotWithShape="1">
          <a:blip r:embed="rId5">
            <a:lum/>
          </a:blip>
          <a:stretch>
            <a:fillRect/>
          </a:stretch>
        </p:blipFill>
        <p:spPr>
          <a:xfrm>
            <a:off x="4845742" y="3907729"/>
            <a:ext cx="2130052" cy="212843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sp>
        <p:nvSpPr>
          <p:cNvPr id="11275" name="TextBox 11274"/>
          <p:cNvSpPr txBox="1"/>
          <p:nvPr/>
        </p:nvSpPr>
        <p:spPr>
          <a:xfrm>
            <a:off x="3356921" y="3814067"/>
            <a:ext cx="788869" cy="69677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4000" b="0" i="0" baseline="0">
                <a:solidFill>
                  <a:srgbClr val="000000">
                    <a:alpha val="100000"/>
                  </a:srgbClr>
                </a:solidFill>
                <a:ea typeface="바탕"/>
              </a:rPr>
              <a:t>+</a:t>
            </a:r>
            <a:endParaRPr kumimoji="1" lang="ko-KR" altLang="en-US" sz="4000" b="0" i="0">
              <a:solidFill>
                <a:srgbClr val="000000">
                  <a:alpha val="100000"/>
                </a:srgbClr>
              </a:solidFill>
              <a:latin typeface="Noto Sans KR Black"/>
              <a:ea typeface="Noto Sans KR Black"/>
            </a:endParaRPr>
          </a:p>
        </p:txBody>
      </p:sp>
      <p:sp>
        <p:nvSpPr>
          <p:cNvPr id="11276" name="화살표: 오른쪽 11275"/>
          <p:cNvSpPr/>
          <p:nvPr/>
        </p:nvSpPr>
        <p:spPr>
          <a:xfrm>
            <a:off x="7459900" y="3895002"/>
            <a:ext cx="830118" cy="546007"/>
          </a:xfrm>
          <a:prstGeom prst="rightArrow">
            <a:avLst>
              <a:gd name="adj1" fmla="val 50000"/>
              <a:gd name="adj2" fmla="val 50000"/>
            </a:avLst>
          </a:prstGeom>
          <a:blipFill rotWithShape="1">
            <a:blip r:embed="rId6">
              <a:alphaModFix/>
              <a:lum/>
            </a:blip>
            <a:srcRect/>
            <a:stretch>
              <a:fillRect/>
            </a:stretch>
          </a:blipFill>
          <a:ln w="9525" cap="flat" cmpd="sng" algn="ctr">
            <a:noFill/>
            <a:prstDash val="solid"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pic>
        <p:nvPicPr>
          <p:cNvPr id="11277" name="그림 11276"/>
          <p:cNvPicPr>
            <a:picLocks noChangeAspect="1"/>
          </p:cNvPicPr>
          <p:nvPr/>
        </p:nvPicPr>
        <p:blipFill rotWithShape="1">
          <a:blip r:embed="rId7">
            <a:lum/>
          </a:blip>
          <a:stretch>
            <a:fillRect/>
          </a:stretch>
        </p:blipFill>
        <p:spPr>
          <a:xfrm>
            <a:off x="8664554" y="3068066"/>
            <a:ext cx="2064969" cy="206496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pic>
        <p:nvPicPr>
          <p:cNvPr id="11278" name="그림 11277"/>
          <p:cNvPicPr>
            <a:picLocks noChangeAspect="1"/>
          </p:cNvPicPr>
          <p:nvPr/>
        </p:nvPicPr>
        <p:blipFill rotWithShape="1">
          <a:blip r:embed="rId8">
            <a:lum/>
          </a:blip>
          <a:stretch>
            <a:fillRect/>
          </a:stretch>
        </p:blipFill>
        <p:spPr>
          <a:xfrm rot="21600000">
            <a:off x="17470" y="6442458"/>
            <a:ext cx="12158004" cy="45396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  <a:effectLst>
            <a:outerShdw blurRad="50800" dist="38235" dir="5400000" algn="br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2" name="TextBox 12291"/>
          <p:cNvSpPr txBox="1"/>
          <p:nvPr/>
        </p:nvSpPr>
        <p:spPr>
          <a:xfrm rot="21600000">
            <a:off x="142837" y="150763"/>
            <a:ext cx="11891364" cy="6569499"/>
          </a:xfrm>
          <a:prstGeom prst="rect">
            <a:avLst/>
          </a:prstGeom>
          <a:solidFill>
            <a:srgbClr val="174A84"/>
          </a:solidFill>
          <a:ln w="9525" cap="flat" cmpd="sng" algn="ctr">
            <a:noFill/>
            <a:prstDash val="solid"/>
            <a:round/>
          </a:ln>
          <a:effectLst>
            <a:outerShdw blurRad="50800" dist="38235" dir="5400000" algn="br">
              <a:srgbClr val="000000">
                <a:alpha val="40000"/>
              </a:srgbClr>
            </a:outerShdw>
          </a:effectLst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grpSp>
        <p:nvGrpSpPr>
          <p:cNvPr id="12293" name="Group 1"/>
          <p:cNvGrpSpPr/>
          <p:nvPr/>
        </p:nvGrpSpPr>
        <p:grpSpPr>
          <a:xfrm>
            <a:off x="0" y="0"/>
            <a:ext cx="914400" cy="914400"/>
            <a:chOff x="0" y="0"/>
            <a:chExt cx="914400" cy="914400"/>
          </a:xfrm>
        </p:grpSpPr>
      </p:grpSp>
      <p:sp>
        <p:nvSpPr>
          <p:cNvPr id="12295" name="TextBox 12294"/>
          <p:cNvSpPr txBox="1"/>
          <p:nvPr/>
        </p:nvSpPr>
        <p:spPr>
          <a:xfrm>
            <a:off x="423766" y="341268"/>
            <a:ext cx="3544245" cy="81739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4800" b="0" i="0" baseline="0">
                <a:solidFill>
                  <a:srgbClr val="174A84">
                    <a:alpha val="100000"/>
                  </a:srgbClr>
                </a:solidFill>
                <a:latin typeface="Noto Sans KR Black"/>
                <a:ea typeface="Noto Sans KR Black"/>
              </a:rPr>
              <a:t>CONTENTS</a:t>
            </a:r>
            <a:endParaRPr kumimoji="1" lang="ko-KR" altLang="en-US" sz="4800" b="0" i="0">
              <a:solidFill>
                <a:srgbClr val="174A84">
                  <a:alpha val="100000"/>
                </a:srgbClr>
              </a:solidFill>
              <a:latin typeface="Noto Sans KR Black"/>
              <a:ea typeface="Noto Sans KR Black"/>
            </a:endParaRPr>
          </a:p>
        </p:txBody>
      </p:sp>
      <p:sp>
        <p:nvSpPr>
          <p:cNvPr id="12296" name="TextBox 12295"/>
          <p:cNvSpPr txBox="1"/>
          <p:nvPr/>
        </p:nvSpPr>
        <p:spPr>
          <a:xfrm>
            <a:off x="142837" y="2685548"/>
            <a:ext cx="11891364" cy="1399903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12297" name="TextBox 12296"/>
          <p:cNvSpPr txBox="1"/>
          <p:nvPr/>
        </p:nvSpPr>
        <p:spPr>
          <a:xfrm>
            <a:off x="3472798" y="2779210"/>
            <a:ext cx="5612396" cy="109357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ctr" defTabSz="58846888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4400" b="0" i="0" baseline="0">
                <a:solidFill>
                  <a:srgbClr val="174A84">
                    <a:alpha val="100000"/>
                  </a:srgbClr>
                </a:solidFill>
                <a:latin typeface="Noto Sans KR Black"/>
                <a:ea typeface="Noto Sans KR Black"/>
              </a:rPr>
              <a:t>아이디어 </a:t>
            </a:r>
            <a:endParaRPr kumimoji="1" lang="ko-KR" altLang="en-US" sz="4400" b="0" i="0">
              <a:solidFill>
                <a:srgbClr val="174A84">
                  <a:alpha val="100000"/>
                </a:srgbClr>
              </a:solidFill>
              <a:latin typeface="Noto Sans KR Black"/>
              <a:ea typeface="Noto Sans KR Black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21" name="TextBox 13320"/>
          <p:cNvSpPr txBox="1"/>
          <p:nvPr/>
        </p:nvSpPr>
        <p:spPr>
          <a:xfrm rot="21600000">
            <a:off x="98406" y="82554"/>
            <a:ext cx="12000879" cy="338030"/>
          </a:xfrm>
          <a:prstGeom prst="rect">
            <a:avLst/>
          </a:prstGeom>
          <a:blipFill rotWithShape="1">
            <a:blip r:embed="rId2">
              <a:alphaModFix/>
              <a:lum/>
            </a:blip>
            <a:srcRect/>
            <a:stretch>
              <a:fillRect/>
            </a:stretch>
          </a:blipFill>
          <a:ln w="9525" cap="flat" cmpd="sng" algn="ctr">
            <a:noFill/>
            <a:prstDash val="solid"/>
            <a:round/>
          </a:ln>
          <a:effectLst>
            <a:outerShdw blurRad="50800" dist="38235" dir="5400000" algn="br">
              <a:srgbClr val="000000">
                <a:alpha val="40000"/>
              </a:srgbClr>
            </a:outerShdw>
          </a:effectLst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13316" name="제목 1"/>
          <p:cNvSpPr>
            <a:spLocks noGrp="1"/>
          </p:cNvSpPr>
          <p:nvPr>
            <p:ph type="title"/>
          </p:nvPr>
        </p:nvSpPr>
        <p:spPr>
          <a:xfrm>
            <a:off x="455526" y="544388"/>
            <a:ext cx="11366010" cy="534899"/>
          </a:xfr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l" defTabSz="58846888" rtl="0" eaLnBrk="1" latin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800" b="0" i="0" baseline="0">
                <a:solidFill>
                  <a:srgbClr val="000000">
                    <a:alpha val="100000"/>
                  </a:srgbClr>
                </a:solidFill>
                <a:latin typeface="Noto Sans KR Medium"/>
                <a:ea typeface="Noto Sans KR Medium"/>
                <a:sym typeface="Arial"/>
              </a:rPr>
              <a:t>Tensorflow Lite를 이용하여 캔음료 구별 AI모델 구축</a:t>
            </a:r>
            <a:endParaRPr kumimoji="0" lang="ko-KR" altLang="en-US" sz="2800" b="0" i="0">
              <a:solidFill>
                <a:srgbClr val="000000">
                  <a:alpha val="100000"/>
                </a:srgbClr>
              </a:solidFill>
              <a:latin typeface="Noto Sans KR Medium"/>
              <a:ea typeface="Noto Sans KR Medium"/>
              <a:sym typeface="Arial"/>
            </a:endParaRPr>
          </a:p>
        </p:txBody>
      </p:sp>
      <p:sp>
        <p:nvSpPr>
          <p:cNvPr id="13317" name="TextBox 13316"/>
          <p:cNvSpPr txBox="1"/>
          <p:nvPr/>
        </p:nvSpPr>
        <p:spPr>
          <a:xfrm>
            <a:off x="161870" y="120621"/>
            <a:ext cx="5214026" cy="26189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100" b="0" i="0" baseline="0">
                <a:solidFill>
                  <a:srgbClr val="FFFFFF">
                    <a:alpha val="100000"/>
                  </a:srgbClr>
                </a:solidFill>
                <a:latin typeface="Noto Sans KR"/>
                <a:ea typeface="Noto Sans KR"/>
              </a:rPr>
              <a:t>03 문제 해결 방법 및 절차 </a:t>
            </a:r>
            <a:r>
              <a:rPr kumimoji="1" lang="ko-KR" altLang="en-US" sz="1100" b="0" i="0" baseline="0">
                <a:solidFill>
                  <a:srgbClr val="FFFFFF">
                    <a:alpha val="100000"/>
                  </a:srgbClr>
                </a:solidFill>
                <a:ea typeface="바탕"/>
              </a:rPr>
              <a:t>(</a:t>
            </a:r>
            <a:r>
              <a:rPr kumimoji="1" lang="ko-KR" altLang="en-US" sz="1100" b="0" i="0" baseline="0">
                <a:solidFill>
                  <a:srgbClr val="FFFFFF">
                    <a:alpha val="100000"/>
                  </a:srgbClr>
                </a:solidFill>
                <a:latin typeface="Noto Sans KR"/>
                <a:ea typeface="Noto Sans KR"/>
              </a:rPr>
              <a:t>1</a:t>
            </a:r>
            <a:r>
              <a:rPr kumimoji="1" lang="ko-KR" altLang="en-US" sz="1100" b="0" i="0" baseline="0">
                <a:solidFill>
                  <a:srgbClr val="FFFFFF">
                    <a:alpha val="100000"/>
                  </a:srgbClr>
                </a:solidFill>
                <a:ea typeface="바탕"/>
              </a:rPr>
              <a:t>)</a:t>
            </a:r>
            <a:r>
              <a:rPr kumimoji="1" lang="ko-KR" altLang="en-US" sz="1100" b="0" i="0" baseline="0">
                <a:solidFill>
                  <a:srgbClr val="FFFFFF">
                    <a:alpha val="100000"/>
                  </a:srgbClr>
                </a:solidFill>
                <a:latin typeface="Noto Sans KR"/>
                <a:ea typeface="Noto Sans KR"/>
              </a:rPr>
              <a:t> Tensorflow Lite를 이용하여 캔음료 구별 AI모델 구축 </a:t>
            </a:r>
            <a:endParaRPr kumimoji="1" lang="ko-KR" altLang="en-US" sz="1100" b="0" i="0">
              <a:solidFill>
                <a:srgbClr val="FFFFFF">
                  <a:alpha val="100000"/>
                </a:srgbClr>
              </a:solidFill>
              <a:latin typeface="Noto Sans KR"/>
              <a:ea typeface="Noto Sans KR"/>
            </a:endParaRPr>
          </a:p>
        </p:txBody>
      </p:sp>
      <p:sp>
        <p:nvSpPr>
          <p:cNvPr id="13318" name="TextBox 13317"/>
          <p:cNvSpPr txBox="1"/>
          <p:nvPr/>
        </p:nvSpPr>
        <p:spPr>
          <a:xfrm>
            <a:off x="1250703" y="1526888"/>
            <a:ext cx="9685178" cy="42383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58846888" rtl="0" eaLnBrk="1" latinLnBrk="1" hangingPunct="1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None/>
              <a:defRPr/>
            </a:pPr>
            <a:r>
              <a:rPr kumimoji="1" lang="ko-KR" altLang="en-US" sz="2200" b="0" i="0" baseline="0">
                <a:solidFill>
                  <a:srgbClr val="000000">
                    <a:alpha val="100000"/>
                  </a:srgbClr>
                </a:solidFill>
                <a:latin typeface="Noto Sans KR"/>
                <a:ea typeface="Noto Sans KR"/>
              </a:rPr>
              <a:t>Teachable machine을 이용하여 </a:t>
            </a:r>
            <a:r>
              <a:rPr kumimoji="1" lang="ko-KR" altLang="en-US" sz="2400" b="0" i="0" baseline="0">
                <a:solidFill>
                  <a:srgbClr val="00B050">
                    <a:alpha val="100000"/>
                  </a:srgbClr>
                </a:solidFill>
                <a:latin typeface="Noto Sans KR"/>
                <a:ea typeface="Noto Sans KR"/>
              </a:rPr>
              <a:t>캔음료 데이터 학습 모델 생성</a:t>
            </a:r>
            <a:r>
              <a:rPr kumimoji="1" lang="ko-KR" altLang="en-US" sz="2200" b="0" i="0" baseline="0">
                <a:solidFill>
                  <a:srgbClr val="000000">
                    <a:alpha val="100000"/>
                  </a:srgbClr>
                </a:solidFill>
                <a:latin typeface="Noto Sans KR"/>
                <a:ea typeface="Noto Sans KR"/>
              </a:rPr>
              <a:t>하였습니다</a:t>
            </a:r>
            <a:r>
              <a:rPr kumimoji="1" lang="ko-KR" altLang="en-US" sz="2200" b="0" i="0" baseline="0">
                <a:solidFill>
                  <a:srgbClr val="000000">
                    <a:alpha val="100000"/>
                  </a:srgbClr>
                </a:solidFill>
                <a:ea typeface="맑은 고딕"/>
              </a:rPr>
              <a:t>.</a:t>
            </a:r>
            <a:endParaRPr kumimoji="1" lang="ko-KR" altLang="en-US" sz="2200" b="0" i="0">
              <a:solidFill>
                <a:srgbClr val="000000">
                  <a:alpha val="100000"/>
                </a:srgbClr>
              </a:solidFill>
              <a:latin typeface="Noto Sans KR"/>
              <a:ea typeface="Noto Sans KR"/>
            </a:endParaRPr>
          </a:p>
        </p:txBody>
      </p:sp>
      <p:pic>
        <p:nvPicPr>
          <p:cNvPr id="13319" name="그림 13318"/>
          <p:cNvPicPr>
            <a:picLocks noChangeAspect="1"/>
          </p:cNvPicPr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2512570" y="1944347"/>
            <a:ext cx="7251924" cy="423308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pic>
        <p:nvPicPr>
          <p:cNvPr id="13320" name="그림 13319"/>
          <p:cNvPicPr>
            <a:picLocks noChangeAspect="1"/>
          </p:cNvPicPr>
          <p:nvPr/>
        </p:nvPicPr>
        <p:blipFill rotWithShape="1">
          <a:blip r:embed="rId4">
            <a:lum/>
          </a:blip>
          <a:stretch>
            <a:fillRect/>
          </a:stretch>
        </p:blipFill>
        <p:spPr>
          <a:xfrm rot="21600000">
            <a:off x="17470" y="6432969"/>
            <a:ext cx="12158004" cy="45390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  <a:effectLst>
            <a:outerShdw blurRad="50800" dist="38235" dir="5400000" algn="br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7" name="TextBox 14346"/>
          <p:cNvSpPr txBox="1"/>
          <p:nvPr/>
        </p:nvSpPr>
        <p:spPr>
          <a:xfrm rot="21600000">
            <a:off x="98406" y="82554"/>
            <a:ext cx="12000879" cy="338030"/>
          </a:xfrm>
          <a:prstGeom prst="rect">
            <a:avLst/>
          </a:prstGeom>
          <a:blipFill rotWithShape="1">
            <a:blip r:embed="rId2">
              <a:alphaModFix/>
              <a:lum/>
            </a:blip>
            <a:srcRect/>
            <a:stretch>
              <a:fillRect/>
            </a:stretch>
          </a:blipFill>
          <a:ln w="9525" cap="flat" cmpd="sng" algn="ctr">
            <a:noFill/>
            <a:prstDash val="solid"/>
            <a:round/>
          </a:ln>
          <a:effectLst>
            <a:outerShdw blurRad="50800" dist="38235" dir="5400000" algn="br">
              <a:srgbClr val="000000">
                <a:alpha val="40000"/>
              </a:srgbClr>
            </a:outerShdw>
          </a:effectLst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14340" name="TextBox 14339"/>
          <p:cNvSpPr txBox="1"/>
          <p:nvPr/>
        </p:nvSpPr>
        <p:spPr>
          <a:xfrm>
            <a:off x="161870" y="120621"/>
            <a:ext cx="2061787" cy="26189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100" b="0" i="0" baseline="0">
                <a:solidFill>
                  <a:srgbClr val="FFFFFF">
                    <a:alpha val="100000"/>
                  </a:srgbClr>
                </a:solidFill>
                <a:latin typeface="Noto Sans KR Medium"/>
                <a:ea typeface="Noto Sans KR Medium"/>
              </a:rPr>
              <a:t>02 아이디어 </a:t>
            </a:r>
            <a:r>
              <a:rPr kumimoji="1" lang="ko-KR" altLang="en-US" sz="1100" b="0" i="0" baseline="0">
                <a:solidFill>
                  <a:srgbClr val="FFFFFF">
                    <a:alpha val="100000"/>
                  </a:srgbClr>
                </a:solidFill>
                <a:ea typeface="바탕"/>
              </a:rPr>
              <a:t>(</a:t>
            </a:r>
            <a:r>
              <a:rPr kumimoji="1" lang="ko-KR" altLang="en-US" sz="1100" b="0" i="0" baseline="0">
                <a:solidFill>
                  <a:srgbClr val="FFFFFF">
                    <a:alpha val="100000"/>
                  </a:srgbClr>
                </a:solidFill>
                <a:latin typeface="Noto Sans KR Medium"/>
                <a:ea typeface="Noto Sans KR Medium"/>
              </a:rPr>
              <a:t>1</a:t>
            </a:r>
            <a:r>
              <a:rPr kumimoji="1" lang="ko-KR" altLang="en-US" sz="1100" b="0" i="0" baseline="0">
                <a:solidFill>
                  <a:srgbClr val="FFFFFF">
                    <a:alpha val="100000"/>
                  </a:srgbClr>
                </a:solidFill>
                <a:ea typeface="바탕"/>
              </a:rPr>
              <a:t>)</a:t>
            </a:r>
            <a:r>
              <a:rPr kumimoji="1" lang="ko-KR" altLang="en-US" sz="1100" b="0" i="0" baseline="0">
                <a:solidFill>
                  <a:srgbClr val="FFFFFF">
                    <a:alpha val="100000"/>
                  </a:srgbClr>
                </a:solidFill>
                <a:latin typeface="Noto Sans KR Medium"/>
                <a:ea typeface="Noto Sans KR Medium"/>
              </a:rPr>
              <a:t> 아이디어 제시 </a:t>
            </a:r>
            <a:endParaRPr kumimoji="1" lang="ko-KR" altLang="en-US" sz="1100" b="0" i="0">
              <a:solidFill>
                <a:srgbClr val="FFFFFF">
                  <a:alpha val="100000"/>
                </a:srgbClr>
              </a:solidFill>
              <a:latin typeface="Noto Sans KR Medium"/>
              <a:ea typeface="Noto Sans KR Medium"/>
            </a:endParaRPr>
          </a:p>
        </p:txBody>
      </p:sp>
      <p:sp>
        <p:nvSpPr>
          <p:cNvPr id="14341" name="제목 1"/>
          <p:cNvSpPr>
            <a:spLocks noGrp="1"/>
          </p:cNvSpPr>
          <p:nvPr>
            <p:ph type="title"/>
          </p:nvPr>
        </p:nvSpPr>
        <p:spPr>
          <a:xfrm>
            <a:off x="455526" y="544388"/>
            <a:ext cx="11366010" cy="534899"/>
          </a:xfr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l" defTabSz="58846888" rtl="0" eaLnBrk="1" latin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800" b="0" i="0" baseline="0">
                <a:solidFill>
                  <a:srgbClr val="000000">
                    <a:alpha val="100000"/>
                  </a:srgbClr>
                </a:solidFill>
                <a:latin typeface="Noto Sans KR Black"/>
                <a:ea typeface="Noto Sans KR Black"/>
                <a:sym typeface="Arial"/>
              </a:rPr>
              <a:t>02</a:t>
            </a:r>
            <a:r>
              <a:rPr kumimoji="0" lang="ko-KR" altLang="en-US" sz="2800" b="0" i="0" baseline="0">
                <a:solidFill>
                  <a:srgbClr val="000000">
                    <a:alpha val="100000"/>
                  </a:srgbClr>
                </a:solidFill>
                <a:latin typeface="Arial"/>
                <a:ea typeface="Noto Sans KR Black"/>
                <a:sym typeface="Arial"/>
              </a:rPr>
              <a:t>.</a:t>
            </a:r>
            <a:r>
              <a:rPr kumimoji="0" lang="ko-KR" altLang="en-US" sz="2800" b="0" i="0" baseline="0">
                <a:solidFill>
                  <a:srgbClr val="000000">
                    <a:alpha val="100000"/>
                  </a:srgbClr>
                </a:solidFill>
                <a:latin typeface="Noto Sans KR Black"/>
                <a:ea typeface="Noto Sans KR Black"/>
                <a:sym typeface="Arial"/>
              </a:rPr>
              <a:t> 아이디어</a:t>
            </a:r>
            <a:endParaRPr kumimoji="0" lang="ko-KR" altLang="en-US" sz="2800" b="0" i="0">
              <a:solidFill>
                <a:srgbClr val="000000">
                  <a:alpha val="100000"/>
                </a:srgbClr>
              </a:solidFill>
              <a:latin typeface="Noto Sans KR Black"/>
              <a:ea typeface="Noto Sans KR Black"/>
              <a:sym typeface="Arial"/>
            </a:endParaRPr>
          </a:p>
        </p:txBody>
      </p:sp>
      <p:sp>
        <p:nvSpPr>
          <p:cNvPr id="14342" name="TextBox 14341"/>
          <p:cNvSpPr txBox="1"/>
          <p:nvPr/>
        </p:nvSpPr>
        <p:spPr>
          <a:xfrm>
            <a:off x="1599897" y="5428254"/>
            <a:ext cx="8986789" cy="107298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000" b="1" i="0" baseline="0">
                <a:solidFill>
                  <a:srgbClr val="000000">
                    <a:alpha val="100000"/>
                  </a:srgbClr>
                </a:solidFill>
                <a:latin typeface="Noto Sans KR Light"/>
                <a:ea typeface="Noto Sans KR Light"/>
              </a:rPr>
              <a:t>캔 음료를 </a:t>
            </a:r>
            <a:r>
              <a:rPr kumimoji="0" lang="ko-KR" altLang="en-US" sz="2000" b="1" i="0" baseline="0">
                <a:solidFill>
                  <a:srgbClr val="0070C0">
                    <a:alpha val="100000"/>
                  </a:srgbClr>
                </a:solidFill>
                <a:latin typeface="Noto Sans KR Light"/>
                <a:ea typeface="Noto Sans KR Light"/>
              </a:rPr>
              <a:t>데이터로 AI 모델을 구축하여 </a:t>
            </a:r>
            <a:r>
              <a:rPr kumimoji="0" lang="ko-KR" altLang="en-US" sz="2000" b="1" i="0" baseline="0">
                <a:solidFill>
                  <a:srgbClr val="000000">
                    <a:alpha val="100000"/>
                  </a:srgbClr>
                </a:solidFill>
                <a:latin typeface="Noto Sans KR Light"/>
                <a:ea typeface="Noto Sans KR Light"/>
              </a:rPr>
              <a:t>학습시킨 뒤 </a:t>
            </a:r>
            <a:r>
              <a:rPr kumimoji="0" lang="ko-KR" altLang="en-US" sz="2200" b="1" i="0" baseline="0">
                <a:solidFill>
                  <a:srgbClr val="0070C0">
                    <a:alpha val="100000"/>
                  </a:srgbClr>
                </a:solidFill>
                <a:latin typeface="Noto Sans KR Light"/>
                <a:ea typeface="Noto Sans KR Light"/>
              </a:rPr>
              <a:t>카메라 센서를 </a:t>
            </a:r>
          </a:p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200" b="1" i="0" baseline="0">
                <a:solidFill>
                  <a:srgbClr val="0070C0">
                    <a:alpha val="100000"/>
                  </a:srgbClr>
                </a:solidFill>
                <a:latin typeface="Noto Sans KR Light"/>
                <a:ea typeface="Noto Sans KR Light"/>
              </a:rPr>
              <a:t>통해 얻은 영상과 일치하는 데이터를 구별</a:t>
            </a:r>
            <a:r>
              <a:rPr kumimoji="0" lang="ko-KR" altLang="en-US" sz="2000" b="1" i="0" baseline="0">
                <a:solidFill>
                  <a:srgbClr val="000000">
                    <a:alpha val="100000"/>
                  </a:srgbClr>
                </a:solidFill>
                <a:latin typeface="Noto Sans KR Light"/>
                <a:ea typeface="Noto Sans KR Light"/>
              </a:rPr>
              <a:t>하여 음료 종류를 알아냅니다</a:t>
            </a:r>
            <a:r>
              <a:rPr kumimoji="0" lang="ko-KR" altLang="en-US" sz="2000" b="1" i="0" baseline="0">
                <a:solidFill>
                  <a:srgbClr val="000000">
                    <a:alpha val="100000"/>
                  </a:srgbClr>
                </a:solidFill>
                <a:ea typeface="바탕"/>
              </a:rPr>
              <a:t>.</a:t>
            </a:r>
          </a:p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2000" b="1" i="0">
              <a:solidFill>
                <a:srgbClr val="000000">
                  <a:alpha val="100000"/>
                </a:srgbClr>
              </a:solidFill>
              <a:latin typeface="Noto Sans KR Light"/>
              <a:ea typeface="Noto Sans KR Light"/>
            </a:endParaRPr>
          </a:p>
        </p:txBody>
      </p:sp>
      <p:pic>
        <p:nvPicPr>
          <p:cNvPr id="14343" name="그림 14342"/>
          <p:cNvPicPr>
            <a:picLocks noChangeAspect="1"/>
          </p:cNvPicPr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631686" y="1817362"/>
            <a:ext cx="4572795" cy="3218829"/>
          </a:xfrm>
          <a:prstGeom prst="rect">
            <a:avLst/>
          </a:prstGeom>
          <a:noFill/>
          <a:ln w="9544" cap="flat" cmpd="sng" algn="ctr">
            <a:solidFill>
              <a:srgbClr val="000000"/>
            </a:solidFill>
            <a:prstDash val="solid"/>
            <a:round/>
          </a:ln>
        </p:spPr>
      </p:pic>
      <p:pic>
        <p:nvPicPr>
          <p:cNvPr id="14344" name="그림 14343"/>
          <p:cNvPicPr>
            <a:picLocks noChangeAspect="1"/>
          </p:cNvPicPr>
          <p:nvPr/>
        </p:nvPicPr>
        <p:blipFill rotWithShape="1">
          <a:blip r:embed="rId4">
            <a:lum/>
          </a:blip>
          <a:stretch>
            <a:fillRect/>
          </a:stretch>
        </p:blipFill>
        <p:spPr>
          <a:xfrm>
            <a:off x="7997925" y="1620550"/>
            <a:ext cx="2184028" cy="361407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sp>
        <p:nvSpPr>
          <p:cNvPr id="14345" name="화살표: 오른쪽 14344"/>
          <p:cNvSpPr/>
          <p:nvPr/>
        </p:nvSpPr>
        <p:spPr>
          <a:xfrm>
            <a:off x="6266298" y="3464872"/>
            <a:ext cx="1188801" cy="390443"/>
          </a:xfrm>
          <a:prstGeom prst="rightArrow">
            <a:avLst>
              <a:gd name="adj1" fmla="val 50000"/>
              <a:gd name="adj2" fmla="val 50000"/>
            </a:avLst>
          </a:prstGeom>
          <a:blipFill rotWithShape="1">
            <a:blip r:embed="rId5">
              <a:alphaModFix/>
              <a:lum/>
            </a:blip>
            <a:srcRect/>
            <a:stretch>
              <a:fillRect/>
            </a:stretch>
          </a:blipFill>
          <a:ln w="9525" cap="flat" cmpd="sng" algn="ctr">
            <a:noFill/>
            <a:prstDash val="solid"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pic>
        <p:nvPicPr>
          <p:cNvPr id="14346" name="그림 14345"/>
          <p:cNvPicPr>
            <a:picLocks noChangeAspect="1"/>
          </p:cNvPicPr>
          <p:nvPr/>
        </p:nvPicPr>
        <p:blipFill rotWithShape="1">
          <a:blip r:embed="rId6">
            <a:lum/>
          </a:blip>
          <a:stretch>
            <a:fillRect/>
          </a:stretch>
        </p:blipFill>
        <p:spPr>
          <a:xfrm rot="21600000">
            <a:off x="17470" y="6432969"/>
            <a:ext cx="12158004" cy="45390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  <a:effectLst>
            <a:outerShdw blurRad="50800" dist="38235" dir="5400000" algn="br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theme/theme1.xml><?xml version="1.0" encoding="utf-8"?>
<a:theme xmlns:a="http://schemas.openxmlformats.org/drawingml/2006/main">
  <a:themeElements>
    <a:clrScheme name="PowerPoint">
      <a:dk1>
        <a:srgbClr val="000000"/>
      </a:dk1>
      <a:lt1>
        <a:srgbClr val="FFFFFF"/>
      </a:lt1>
      <a:dk2>
        <a:srgbClr val="000000"/>
      </a:dk2>
      <a:lt2>
        <a:srgbClr val="E7E6E6"/>
      </a:lt2>
      <a:accent1>
        <a:srgbClr val="5B9BD5"/>
      </a:accent1>
      <a:accent2>
        <a:srgbClr val="ED7D31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563C1"/>
      </a:hlink>
      <a:folHlink>
        <a:srgbClr val="954F72"/>
      </a:folHlink>
    </a:clrScheme>
    <a:fontScheme name="">
      <a:majorFont>
        <a:latin typeface="HNC_GO_B_HINT_GS"/>
        <a:ea typeface=""/>
        <a:cs typeface="HNC_GO_B_HINT_GS"/>
      </a:majorFont>
      <a:minorFont>
        <a:latin typeface="HNC_GO_B_HINT_GS"/>
        <a:ea typeface=""/>
        <a:cs typeface="HNC_GO_B_HINT_GS"/>
      </a:minorFont>
    </a:fontScheme>
    <a:fmtScheme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45398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635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2">
          <a:schemeClr val="accent1">
            <a:shade val="2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ppt/theme/theme2.xml><?xml version="1.0" encoding="utf-8"?>
<a:theme xmlns:a="http://schemas.openxmlformats.org/drawingml/2006/main">
  <a:themeElements>
    <a:clrScheme name="PowerPoint">
      <a:dk1>
        <a:srgbClr val="000000"/>
      </a:dk1>
      <a:lt1>
        <a:srgbClr val="FFFFFF"/>
      </a:lt1>
      <a:dk2>
        <a:srgbClr val="000000"/>
      </a:dk2>
      <a:lt2>
        <a:srgbClr val="E7E6E6"/>
      </a:lt2>
      <a:accent1>
        <a:srgbClr val="5B9BD5"/>
      </a:accent1>
      <a:accent2>
        <a:srgbClr val="ED7D31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563C1"/>
      </a:hlink>
      <a:folHlink>
        <a:srgbClr val="954F72"/>
      </a:folHlink>
    </a:clrScheme>
    <a:fontScheme name="">
      <a:majorFont>
        <a:latin typeface="HNC_GO_B_HINT_GS"/>
        <a:ea typeface=""/>
        <a:cs typeface="HNC_GO_B_HINT_GS"/>
      </a:majorFont>
      <a:minorFont>
        <a:latin typeface="HNC_GO_B_HINT_GS"/>
        <a:ea typeface=""/>
        <a:cs typeface="HNC_GO_B_HINT_GS"/>
      </a:minorFont>
    </a:fontScheme>
    <a:fmtScheme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45398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635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2">
          <a:schemeClr val="accent1">
            <a:shade val="2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ppt/theme/theme3.xml><?xml version="1.0" encoding="utf-8"?>
<a:theme xmlns:a="http://schemas.openxmlformats.org/drawingml/2006/main">
  <a:themeElements>
    <a:clrScheme name="PowerPoint">
      <a:dk1>
        <a:srgbClr val="000000"/>
      </a:dk1>
      <a:lt1>
        <a:srgbClr val="FFFFFF"/>
      </a:lt1>
      <a:dk2>
        <a:srgbClr val="000000"/>
      </a:dk2>
      <a:lt2>
        <a:srgbClr val="E7E6E6"/>
      </a:lt2>
      <a:accent1>
        <a:srgbClr val="5B9BD5"/>
      </a:accent1>
      <a:accent2>
        <a:srgbClr val="ED7D31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563C1"/>
      </a:hlink>
      <a:folHlink>
        <a:srgbClr val="954F72"/>
      </a:folHlink>
    </a:clrScheme>
    <a:fontScheme name="">
      <a:majorFont>
        <a:latin typeface="HNC_GO_B_HINT_GS"/>
        <a:ea typeface=""/>
        <a:cs typeface="HNC_GO_B_HINT_GS"/>
      </a:majorFont>
      <a:minorFont>
        <a:latin typeface="HNC_GO_B_HINT_GS"/>
        <a:ea typeface=""/>
        <a:cs typeface="HNC_GO_B_HINT_GS"/>
      </a:minorFont>
    </a:fontScheme>
    <a:fmtScheme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45398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635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2">
          <a:schemeClr val="accent1">
            <a:shade val="2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ppt/theme/theme4.xml><?xml version="1.0" encoding="utf-8"?>
<a:theme xmlns:a="http://schemas.openxmlformats.org/drawingml/2006/main">
  <a:themeElements>
    <a:clrScheme name="PowerPoint">
      <a:dk1>
        <a:srgbClr val="000000"/>
      </a:dk1>
      <a:lt1>
        <a:srgbClr val="FFFFFF"/>
      </a:lt1>
      <a:dk2>
        <a:srgbClr val="000000"/>
      </a:dk2>
      <a:lt2>
        <a:srgbClr val="E7E6E6"/>
      </a:lt2>
      <a:accent1>
        <a:srgbClr val="5B9BD5"/>
      </a:accent1>
      <a:accent2>
        <a:srgbClr val="ED7D31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563C1"/>
      </a:hlink>
      <a:folHlink>
        <a:srgbClr val="954F72"/>
      </a:folHlink>
    </a:clrScheme>
    <a:fontScheme name="">
      <a:majorFont>
        <a:latin typeface="HNC_GO_B_HINT_GS"/>
        <a:ea typeface=""/>
        <a:cs typeface="HNC_GO_B_HINT_GS"/>
      </a:majorFont>
      <a:minorFont>
        <a:latin typeface="HNC_GO_B_HINT_GS"/>
        <a:ea typeface=""/>
        <a:cs typeface="HNC_GO_B_HINT_GS"/>
      </a:minorFont>
    </a:fontScheme>
    <a:fmtScheme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45398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635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2">
          <a:schemeClr val="accent1">
            <a:shade val="2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ppt/theme/theme5.xml><?xml version="1.0" encoding="utf-8"?>
<a:theme xmlns:a="http://schemas.openxmlformats.org/drawingml/2006/main">
  <a:themeElements>
    <a:clrScheme name="PowerPoint">
      <a:dk1>
        <a:srgbClr val="000000"/>
      </a:dk1>
      <a:lt1>
        <a:srgbClr val="FFFFFF"/>
      </a:lt1>
      <a:dk2>
        <a:srgbClr val="000000"/>
      </a:dk2>
      <a:lt2>
        <a:srgbClr val="E7E6E6"/>
      </a:lt2>
      <a:accent1>
        <a:srgbClr val="5B9BD5"/>
      </a:accent1>
      <a:accent2>
        <a:srgbClr val="ED7D31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563C1"/>
      </a:hlink>
      <a:folHlink>
        <a:srgbClr val="954F72"/>
      </a:folHlink>
    </a:clrScheme>
    <a:fontScheme name="">
      <a:majorFont>
        <a:latin typeface="HNC_GO_B_HINT_GS"/>
        <a:ea typeface=""/>
        <a:cs typeface="HNC_GO_B_HINT_GS"/>
      </a:majorFont>
      <a:minorFont>
        <a:latin typeface="HNC_GO_B_HINT_GS"/>
        <a:ea typeface=""/>
        <a:cs typeface="HNC_GO_B_HINT_GS"/>
      </a:minorFont>
    </a:fontScheme>
    <a:fmtScheme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45398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635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2">
          <a:schemeClr val="accent1">
            <a:shade val="2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ppt/theme/theme6.xml><?xml version="1.0" encoding="utf-8"?>
<a:theme xmlns:a="http://schemas.openxmlformats.org/drawing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1C3D62"/>
      </a:dk2>
      <a:lt2>
        <a:srgbClr val="E3DCC1"/>
      </a:lt2>
      <a:accent1>
        <a:srgbClr val="315F97"/>
      </a:accent1>
      <a:accent2>
        <a:srgbClr val="C75252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000FF"/>
      </a:hlink>
      <a:folHlink>
        <a:srgbClr val="800080"/>
      </a:folHlink>
    </a:clrScheme>
    <a:fontScheme name="한컴오피스">
      <a:majorFont>
        <a:latin typeface="함초롬돋움"/>
        <a:ea typeface="함초롬돋움"/>
        <a:cs typeface="Times New Roman"/>
      </a:majorFont>
      <a:minorFont>
        <a:latin typeface="함초롬돋움"/>
        <a:ea typeface="함초롬돋움"/>
        <a:cs typeface="Times New Roman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508</Words>
  <Application>Microsoft Office PowerPoint</Application>
  <PresentationFormat>사용자 지정</PresentationFormat>
  <Paragraphs>88</Paragraphs>
  <Slides>20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5</vt:i4>
      </vt:variant>
      <vt:variant>
        <vt:lpstr>슬라이드 제목</vt:lpstr>
      </vt:variant>
      <vt:variant>
        <vt:i4>20</vt:i4>
      </vt:variant>
    </vt:vector>
  </HeadingPairs>
  <TitlesOfParts>
    <vt:vector size="34" baseType="lpstr">
      <vt:lpstr>HNC_GO_B_HINT_GS</vt:lpstr>
      <vt:lpstr>Noto Sans KR</vt:lpstr>
      <vt:lpstr>Noto Sans KR Black</vt:lpstr>
      <vt:lpstr>Noto Sans KR Light</vt:lpstr>
      <vt:lpstr>Noto Sans KR Medium</vt:lpstr>
      <vt:lpstr>Noto Sans KR Thin</vt:lpstr>
      <vt:lpstr>맑은 고딕</vt:lpstr>
      <vt:lpstr>함초롬돋움</vt:lpstr>
      <vt:lpstr>Arial</vt:lpstr>
      <vt:lpstr/>
      <vt:lpstr/>
      <vt:lpstr/>
      <vt:lpstr/>
      <vt:lpstr/>
      <vt:lpstr>PowerPoint 프레젠테이션</vt:lpstr>
      <vt:lpstr>PowerPoint 프레젠테이션</vt:lpstr>
      <vt:lpstr>PowerPoint 프레젠테이션</vt:lpstr>
      <vt:lpstr>01. 문제 정의</vt:lpstr>
      <vt:lpstr>01. 문제 정의</vt:lpstr>
      <vt:lpstr>01. 문제 해결</vt:lpstr>
      <vt:lpstr>PowerPoint 프레젠테이션</vt:lpstr>
      <vt:lpstr>Tensorflow Lite를 이용하여 캔음료 구별 AI모델 구축</vt:lpstr>
      <vt:lpstr>02. 아이디어</vt:lpstr>
      <vt:lpstr>02. 아이디어</vt:lpstr>
      <vt:lpstr>PowerPoint 프레젠테이션</vt:lpstr>
      <vt:lpstr>Tensorflow Lite를 이용하여 캔음료 구별 AI모델 구축</vt:lpstr>
      <vt:lpstr>카메라, 오디오 사용자 권한 Android 이름인 android.permission 설정</vt:lpstr>
      <vt:lpstr>classifyImage()_이미지 분류 모델</vt:lpstr>
      <vt:lpstr>PowerPoint 프레젠테이션</vt:lpstr>
      <vt:lpstr>PowerPoint 프레젠테이션</vt:lpstr>
      <vt:lpstr>PowerPoint 프레젠테이션</vt:lpstr>
      <vt:lpstr>05. 기대 효과</vt:lpstr>
      <vt:lpstr>05. 기대 효과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근 영</cp:lastModifiedBy>
  <cp:revision>5</cp:revision>
  <dcterms:created xsi:type="dcterms:W3CDTF">2022-10-05T06:56:57Z</dcterms:created>
  <dcterms:modified xsi:type="dcterms:W3CDTF">2022-11-07T12:17:45Z</dcterms:modified>
  <cp:version>1000.0000.01</cp:version>
</cp:coreProperties>
</file>